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11673" r:id="rId2"/>
    <p:sldId id="11793" r:id="rId3"/>
    <p:sldId id="11794" r:id="rId4"/>
    <p:sldId id="11795" r:id="rId5"/>
    <p:sldId id="258" r:id="rId6"/>
    <p:sldId id="257" r:id="rId7"/>
    <p:sldId id="256" r:id="rId8"/>
    <p:sldId id="117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3" userDrawn="1">
          <p15:clr>
            <a:srgbClr val="A4A3A4"/>
          </p15:clr>
        </p15:guide>
        <p15:guide id="2" pos="7680" userDrawn="1">
          <p15:clr>
            <a:srgbClr val="A4A3A4"/>
          </p15:clr>
        </p15:guide>
        <p15:guide id="3" userDrawn="1">
          <p15:clr>
            <a:srgbClr val="A4A3A4"/>
          </p15:clr>
        </p15:guide>
        <p15:guide id="4" orient="horz" pos="28" userDrawn="1">
          <p15:clr>
            <a:srgbClr val="A4A3A4"/>
          </p15:clr>
        </p15:guide>
        <p15:guide id="5" orient="horz" pos="2205" userDrawn="1">
          <p15:clr>
            <a:srgbClr val="A4A3A4"/>
          </p15:clr>
        </p15:guide>
        <p15:guide id="6" orient="horz" pos="43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F48"/>
    <a:srgbClr val="7B39BE"/>
    <a:srgbClr val="30CB2A"/>
    <a:srgbClr val="38D431"/>
    <a:srgbClr val="FFF36D"/>
    <a:srgbClr val="FFF79B"/>
    <a:srgbClr val="68CDE1"/>
    <a:srgbClr val="1B6E71"/>
    <a:srgbClr val="E73DB4"/>
    <a:srgbClr val="EE6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4" autoAdjust="0"/>
    <p:restoredTop sz="95890"/>
  </p:normalViewPr>
  <p:slideViewPr>
    <p:cSldViewPr snapToGrid="0">
      <p:cViewPr varScale="1">
        <p:scale>
          <a:sx n="117" d="100"/>
          <a:sy n="117" d="100"/>
        </p:scale>
        <p:origin x="1128" y="184"/>
      </p:cViewPr>
      <p:guideLst>
        <p:guide pos="3863"/>
        <p:guide pos="7680"/>
        <p:guide/>
        <p:guide orient="horz" pos="28"/>
        <p:guide orient="horz" pos="2205"/>
        <p:guide orient="horz" pos="4315"/>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0FDED29B-5843-40A2-A2E6-D3DE89ABBB75}" type="datetimeFigureOut">
              <a:rPr lang="en-GB" smtClean="0"/>
              <a:pPr/>
              <a:t>05/05/2026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BB2A3BD-7C00-4DF1-81F1-851C38E1B97B}" type="slidenum">
              <a:rPr lang="en-GB" smtClean="0"/>
              <a:pPr/>
              <a:t>‹#›</a:t>
            </a:fld>
            <a:endParaRPr lang="en-GB" dirty="0"/>
          </a:p>
        </p:txBody>
      </p:sp>
    </p:spTree>
    <p:extLst>
      <p:ext uri="{BB962C8B-B14F-4D97-AF65-F5344CB8AC3E}">
        <p14:creationId xmlns:p14="http://schemas.microsoft.com/office/powerpoint/2010/main" val="388575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Single Use Plastics Directive took effect in Ireland in July 2021.</a:t>
            </a:r>
            <a:br>
              <a:rPr lang="en-GB" sz="1200" dirty="0"/>
            </a:br>
            <a:r>
              <a:rPr lang="en-GB" sz="1200" dirty="0"/>
              <a:t>MyWaste has conducted research and found that only 50% of businesses are unaware of SUP regulations.</a:t>
            </a:r>
            <a:br>
              <a:rPr lang="en-GB" sz="1200" dirty="0"/>
            </a:br>
            <a:r>
              <a:rPr lang="en-GB" sz="1200" dirty="0"/>
              <a:t>Strong industry by in from membership bodies </a:t>
            </a:r>
            <a:r>
              <a:rPr lang="en-GB" sz="1200" dirty="0" err="1"/>
              <a:t>Ibec</a:t>
            </a:r>
            <a:r>
              <a:rPr lang="en-GB" sz="1200" dirty="0"/>
              <a:t>, CSNA, Retail Excellence and RGDATA who pushed the message out to all of their members and encouraged the download of a free retailer SUP checklist. This free download is available in the resources section of mywaste.ie/</a:t>
            </a:r>
          </a:p>
        </p:txBody>
      </p:sp>
      <p:sp>
        <p:nvSpPr>
          <p:cNvPr id="4" name="Slide Number Placeholder 3"/>
          <p:cNvSpPr>
            <a:spLocks noGrp="1"/>
          </p:cNvSpPr>
          <p:nvPr>
            <p:ph type="sldNum" sz="quarter" idx="5"/>
          </p:nvPr>
        </p:nvSpPr>
        <p:spPr/>
        <p:txBody>
          <a:bodyPr/>
          <a:lstStyle/>
          <a:p>
            <a:fld id="{EE7156BE-8408-4D46-9C97-9D6D1608FEC4}" type="slidenum">
              <a:rPr lang="en-IE" smtClean="0"/>
              <a:t>6</a:t>
            </a:fld>
            <a:endParaRPr lang="en-IE"/>
          </a:p>
        </p:txBody>
      </p:sp>
    </p:spTree>
    <p:extLst>
      <p:ext uri="{BB962C8B-B14F-4D97-AF65-F5344CB8AC3E}">
        <p14:creationId xmlns:p14="http://schemas.microsoft.com/office/powerpoint/2010/main" val="115525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- 10 banned single use plastic items are:</a:t>
            </a:r>
            <a:br>
              <a:rPr lang="en-GB" dirty="0"/>
            </a:br>
            <a:r>
              <a:rPr lang="en-GB" dirty="0"/>
              <a:t>cutlery, chopsticks, straws, cotton bud sticks, plates, polystyrene food containers, polystyrene drink containers, balloon rods and all oxo-degradable plastic products.</a:t>
            </a:r>
          </a:p>
          <a:p>
            <a:endParaRPr lang="en-IE" dirty="0"/>
          </a:p>
          <a:p>
            <a:r>
              <a:rPr lang="en-IE" dirty="0"/>
              <a:t>- While awareness is low, compliance is high, at 96% so to eliminate the final instances of these banned single use plastics in Ireland we want to encourage all businesses to download this toolkit and ensure none are persisting for sale or supply through their offerings.</a:t>
            </a:r>
            <a:br>
              <a:rPr lang="en-IE" dirty="0"/>
            </a:br>
            <a:endParaRPr lang="en-IE" dirty="0"/>
          </a:p>
          <a:p>
            <a:pPr marL="171450" indent="-171450">
              <a:buFontTx/>
              <a:buChar char="-"/>
            </a:pPr>
            <a:r>
              <a:rPr lang="en-IE" dirty="0"/>
              <a:t>Single use plastics are difficult to recycle due to their size and end up as litter in our environments and waterways, contributing a major source of ocean plastics..</a:t>
            </a:r>
          </a:p>
          <a:p>
            <a:pPr marL="171450" indent="-171450">
              <a:buFontTx/>
              <a:buChar char="-"/>
            </a:pPr>
            <a:r>
              <a:rPr lang="en-IE" dirty="0"/>
              <a:t>Plastics break down, without degrading, into microplastics when bumped or exposed to UV light, hot and cold temperatures. Micro plastics often bind with toxins and are ingested by animals, becoming part of the food chain and are now found in animal and human tissues alike.</a:t>
            </a:r>
          </a:p>
          <a:p>
            <a:pPr marL="171450" indent="-171450">
              <a:buFontTx/>
              <a:buChar char="-"/>
            </a:pPr>
            <a:r>
              <a:rPr lang="en-IE" dirty="0"/>
              <a:t>Plastics should be avoided where possible and reusables should be sought, like reusable coffee cups, refillable food containers, and metal cutlery. </a:t>
            </a:r>
          </a:p>
          <a:p>
            <a:pPr marL="171450" indent="-171450">
              <a:buFontTx/>
              <a:buChar char="-"/>
            </a:pPr>
            <a:r>
              <a:rPr lang="en-IE" dirty="0"/>
              <a:t>You might see ‘reusable’ printed on items like plastic cutlery but as most people admit to not reusing these products and them often not being made differently to disposable ones, this does not necessarily constitute them being reusable.</a:t>
            </a:r>
          </a:p>
        </p:txBody>
      </p:sp>
      <p:sp>
        <p:nvSpPr>
          <p:cNvPr id="4" name="Slide Number Placeholder 3"/>
          <p:cNvSpPr>
            <a:spLocks noGrp="1"/>
          </p:cNvSpPr>
          <p:nvPr>
            <p:ph type="sldNum" sz="quarter" idx="5"/>
          </p:nvPr>
        </p:nvSpPr>
        <p:spPr/>
        <p:txBody>
          <a:bodyPr/>
          <a:lstStyle/>
          <a:p>
            <a:fld id="{EE7156BE-8408-4D46-9C97-9D6D1608FEC4}" type="slidenum">
              <a:rPr lang="en-IE" smtClean="0"/>
              <a:t>7</a:t>
            </a:fld>
            <a:endParaRPr lang="en-IE"/>
          </a:p>
        </p:txBody>
      </p:sp>
    </p:spTree>
    <p:extLst>
      <p:ext uri="{BB962C8B-B14F-4D97-AF65-F5344CB8AC3E}">
        <p14:creationId xmlns:p14="http://schemas.microsoft.com/office/powerpoint/2010/main" val="312750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0D19-60DC-29F7-114B-FD396E23078E}"/>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4132C834-10A1-31DF-967E-169288505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3335AB2F-A1ED-A46E-F3C7-25027F5F77D8}"/>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5" name="Footer Placeholder 4">
            <a:extLst>
              <a:ext uri="{FF2B5EF4-FFF2-40B4-BE49-F238E27FC236}">
                <a16:creationId xmlns:a16="http://schemas.microsoft.com/office/drawing/2014/main" id="{5640EF70-A54E-DA89-4C9A-B3D795C9C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1492B-D237-5C99-F387-5A306FC4DBBD}"/>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28127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9C43-401E-6353-8015-C77260FF2D54}"/>
              </a:ext>
            </a:extLst>
          </p:cNvPr>
          <p:cNvSpPr>
            <a:spLocks noGrp="1"/>
          </p:cNvSpPr>
          <p:nvPr>
            <p:ph type="title"/>
          </p:nvPr>
        </p:nvSpPr>
        <p:spPr/>
        <p:txBody>
          <a:bodyPr/>
          <a:lstStyle/>
          <a:p>
            <a:r>
              <a:rPr lang="en-GB" dirty="0"/>
              <a:t>Click to edit Master title style</a:t>
            </a:r>
          </a:p>
        </p:txBody>
      </p:sp>
      <p:sp>
        <p:nvSpPr>
          <p:cNvPr id="3" name="Vertical Text Placeholder 2">
            <a:extLst>
              <a:ext uri="{FF2B5EF4-FFF2-40B4-BE49-F238E27FC236}">
                <a16:creationId xmlns:a16="http://schemas.microsoft.com/office/drawing/2014/main" id="{CC611081-AEBA-93EE-065B-F641AD406861}"/>
              </a:ext>
            </a:extLst>
          </p:cNvPr>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999AB543-D711-4BE7-B5A4-9FAE38CE9F99}"/>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5" name="Footer Placeholder 4">
            <a:extLst>
              <a:ext uri="{FF2B5EF4-FFF2-40B4-BE49-F238E27FC236}">
                <a16:creationId xmlns:a16="http://schemas.microsoft.com/office/drawing/2014/main" id="{8A6CC6AE-93AC-3549-9E46-C0794C1AD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6C61B0-3363-393F-1256-2E47AE3C9B3A}"/>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351986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A0327-B975-44DA-971C-C6C59A0ED927}"/>
              </a:ext>
            </a:extLst>
          </p:cNvPr>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3" name="Vertical Text Placeholder 2">
            <a:extLst>
              <a:ext uri="{FF2B5EF4-FFF2-40B4-BE49-F238E27FC236}">
                <a16:creationId xmlns:a16="http://schemas.microsoft.com/office/drawing/2014/main" id="{EFB21A30-FEF9-9B83-55ED-AC6E76A30E1E}"/>
              </a:ext>
            </a:extLst>
          </p:cNvPr>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2BBA7848-FF5E-4654-8DCB-E1397BA8FC34}"/>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5" name="Footer Placeholder 4">
            <a:extLst>
              <a:ext uri="{FF2B5EF4-FFF2-40B4-BE49-F238E27FC236}">
                <a16:creationId xmlns:a16="http://schemas.microsoft.com/office/drawing/2014/main" id="{46AA7D94-5E44-CFC6-D56E-CF21E1C27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73248-7B34-BBED-D963-462F9F0C8BDB}"/>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171339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E053-1544-4239-F225-359649116F5D}"/>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2BC41D0B-2E57-D8C6-ECE4-5E723C678A9A}"/>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7CB7C9B-B245-5D74-A348-948EABBF52AD}"/>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5" name="Footer Placeholder 4">
            <a:extLst>
              <a:ext uri="{FF2B5EF4-FFF2-40B4-BE49-F238E27FC236}">
                <a16:creationId xmlns:a16="http://schemas.microsoft.com/office/drawing/2014/main" id="{6F7259AE-853E-438A-6CFA-FAB14C46B9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D2FE3-7AEA-7775-2970-6AB2B4DCE454}"/>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307897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1BA1-A270-CE37-6FA6-16A66D576367}"/>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767860DA-748D-061F-ACBD-F47785973D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7B680A3D-3DD6-5905-4A65-24A2AA3D8301}"/>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5" name="Footer Placeholder 4">
            <a:extLst>
              <a:ext uri="{FF2B5EF4-FFF2-40B4-BE49-F238E27FC236}">
                <a16:creationId xmlns:a16="http://schemas.microsoft.com/office/drawing/2014/main" id="{2C2D9CB7-C1DD-E6CA-F96A-5CF28DF86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6CF61-7C58-1B15-7544-A7C9B4CD4CEF}"/>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311494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3506-596E-7628-7122-B8CE23392AD2}"/>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E76FD29-7B0C-B6EB-C4E2-0FF4B17653A0}"/>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7E226489-2FEB-63BC-803F-5D28D6E10B5D}"/>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a:extLst>
              <a:ext uri="{FF2B5EF4-FFF2-40B4-BE49-F238E27FC236}">
                <a16:creationId xmlns:a16="http://schemas.microsoft.com/office/drawing/2014/main" id="{47A51E1D-5172-FC24-27E5-A71C17145DDF}"/>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6" name="Footer Placeholder 5">
            <a:extLst>
              <a:ext uri="{FF2B5EF4-FFF2-40B4-BE49-F238E27FC236}">
                <a16:creationId xmlns:a16="http://schemas.microsoft.com/office/drawing/2014/main" id="{605C0AD5-4959-4F53-701B-331B325DF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A826E1-2522-4D9D-8729-E78FCA2B2137}"/>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16610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23A0-9B9C-A25E-01D1-933609EEF937}"/>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AFCD9004-1372-3C38-6169-BFBB335B9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F19BCDF-71C4-EB8E-7D89-C9E4BE285899}"/>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E9D71974-6A98-72CC-B3F3-ACC4CC6DD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ACD763B0-94E3-F7F0-B94A-F6C0A965201B}"/>
              </a:ext>
            </a:extLst>
          </p:cNvPr>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859D682B-2322-DE16-2866-FB63BFFA847D}"/>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8" name="Footer Placeholder 7">
            <a:extLst>
              <a:ext uri="{FF2B5EF4-FFF2-40B4-BE49-F238E27FC236}">
                <a16:creationId xmlns:a16="http://schemas.microsoft.com/office/drawing/2014/main" id="{539CB019-CB73-181C-7A8F-2E97735859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ED0641-9A7A-82D3-C6B9-C1B96F41836D}"/>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293448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AA8A-B71E-4A6F-7452-9451DEE6648A}"/>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C7EC72B-4F07-2B62-D539-3BCFA8373FB9}"/>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4" name="Footer Placeholder 3">
            <a:extLst>
              <a:ext uri="{FF2B5EF4-FFF2-40B4-BE49-F238E27FC236}">
                <a16:creationId xmlns:a16="http://schemas.microsoft.com/office/drawing/2014/main" id="{1DDFB6E0-4E0E-AE71-F2EB-6DCF6B5F01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840C53-6135-5185-63DE-F8C5EA5D8DC6}"/>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145760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C8036-9DC0-0759-F185-10DEB10A12AD}"/>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3" name="Footer Placeholder 2">
            <a:extLst>
              <a:ext uri="{FF2B5EF4-FFF2-40B4-BE49-F238E27FC236}">
                <a16:creationId xmlns:a16="http://schemas.microsoft.com/office/drawing/2014/main" id="{EBBBD9DB-E7ED-42A1-DE0D-9A91D81338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CA50C3-CF46-C71F-C30A-66DE68BF6770}"/>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122137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763D-8829-092F-9B0F-1EF9F3BC6AF2}"/>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A8FF4C5B-8B9B-993F-71EA-F32A8E0A0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a:extLst>
              <a:ext uri="{FF2B5EF4-FFF2-40B4-BE49-F238E27FC236}">
                <a16:creationId xmlns:a16="http://schemas.microsoft.com/office/drawing/2014/main" id="{CA0F2E65-E3D6-195C-0157-B305A264F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84EB92A-D6B7-9128-DD98-45D2C8FD42F4}"/>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6" name="Footer Placeholder 5">
            <a:extLst>
              <a:ext uri="{FF2B5EF4-FFF2-40B4-BE49-F238E27FC236}">
                <a16:creationId xmlns:a16="http://schemas.microsoft.com/office/drawing/2014/main" id="{321ABE08-EEC1-F7D4-BDCE-F790C91DE4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7CB23-E52B-2953-4BC3-CF40A563C982}"/>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369095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C2AD-15ED-7209-6123-6547E9889DF0}"/>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Picture Placeholder 2">
            <a:extLst>
              <a:ext uri="{FF2B5EF4-FFF2-40B4-BE49-F238E27FC236}">
                <a16:creationId xmlns:a16="http://schemas.microsoft.com/office/drawing/2014/main" id="{2D9C55B4-3346-B026-E25A-5CE8FCD17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FBF4121-A25E-C97C-065D-5B136D35B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34A31B11-6711-31A4-2191-C5D1B98A33F6}"/>
              </a:ext>
            </a:extLst>
          </p:cNvPr>
          <p:cNvSpPr>
            <a:spLocks noGrp="1"/>
          </p:cNvSpPr>
          <p:nvPr>
            <p:ph type="dt" sz="half" idx="10"/>
          </p:nvPr>
        </p:nvSpPr>
        <p:spPr/>
        <p:txBody>
          <a:bodyPr/>
          <a:lstStyle/>
          <a:p>
            <a:fld id="{D1CFCDD1-C21D-49DA-AF41-71B211413F24}" type="datetimeFigureOut">
              <a:rPr lang="en-GB" smtClean="0"/>
              <a:t>05/05/2026</a:t>
            </a:fld>
            <a:endParaRPr lang="en-GB"/>
          </a:p>
        </p:txBody>
      </p:sp>
      <p:sp>
        <p:nvSpPr>
          <p:cNvPr id="6" name="Footer Placeholder 5">
            <a:extLst>
              <a:ext uri="{FF2B5EF4-FFF2-40B4-BE49-F238E27FC236}">
                <a16:creationId xmlns:a16="http://schemas.microsoft.com/office/drawing/2014/main" id="{E670F26D-7AC8-4F22-BB44-66650E5D8C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AB80EE-C09B-2E37-DCBC-4CCA071983FD}"/>
              </a:ext>
            </a:extLst>
          </p:cNvPr>
          <p:cNvSpPr>
            <a:spLocks noGrp="1"/>
          </p:cNvSpPr>
          <p:nvPr>
            <p:ph type="sldNum" sz="quarter" idx="12"/>
          </p:nvPr>
        </p:nvSpPr>
        <p:spPr/>
        <p:txBody>
          <a:bodyPr/>
          <a:lstStyle/>
          <a:p>
            <a:fld id="{C6E82D72-62A0-4D17-9E10-A5AAD6820EAE}" type="slidenum">
              <a:rPr lang="en-GB" smtClean="0"/>
              <a:t>‹#›</a:t>
            </a:fld>
            <a:endParaRPr lang="en-GB"/>
          </a:p>
        </p:txBody>
      </p:sp>
    </p:spTree>
    <p:extLst>
      <p:ext uri="{BB962C8B-B14F-4D97-AF65-F5344CB8AC3E}">
        <p14:creationId xmlns:p14="http://schemas.microsoft.com/office/powerpoint/2010/main" val="248451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EBE96-ECE9-0DAC-F473-C238FD64F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1F17ACEE-880E-3F54-7645-35004EA79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79FC54B-A99E-EF55-0789-2E1DD3982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rial" panose="020B0604020202020204" pitchFamily="34" charset="0"/>
              </a:defRPr>
            </a:lvl1pPr>
          </a:lstStyle>
          <a:p>
            <a:fld id="{D1CFCDD1-C21D-49DA-AF41-71B211413F24}" type="datetimeFigureOut">
              <a:rPr lang="en-GB" smtClean="0"/>
              <a:pPr/>
              <a:t>05/05/2026</a:t>
            </a:fld>
            <a:endParaRPr lang="en-GB" dirty="0"/>
          </a:p>
        </p:txBody>
      </p:sp>
      <p:sp>
        <p:nvSpPr>
          <p:cNvPr id="5" name="Footer Placeholder 4">
            <a:extLst>
              <a:ext uri="{FF2B5EF4-FFF2-40B4-BE49-F238E27FC236}">
                <a16:creationId xmlns:a16="http://schemas.microsoft.com/office/drawing/2014/main" id="{62DFCCDA-CFA9-3A4D-DFCF-88FD696C1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D28E8F5-76E9-4B47-D03A-DF067BE2B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rial" panose="020B0604020202020204" pitchFamily="34" charset="0"/>
              </a:defRPr>
            </a:lvl1pPr>
          </a:lstStyle>
          <a:p>
            <a:fld id="{C6E82D72-62A0-4D17-9E10-A5AAD6820EAE}" type="slidenum">
              <a:rPr lang="en-GB" smtClean="0"/>
              <a:pPr/>
              <a:t>‹#›</a:t>
            </a:fld>
            <a:endParaRPr lang="en-GB" dirty="0"/>
          </a:p>
        </p:txBody>
      </p:sp>
    </p:spTree>
    <p:extLst>
      <p:ext uri="{BB962C8B-B14F-4D97-AF65-F5344CB8AC3E}">
        <p14:creationId xmlns:p14="http://schemas.microsoft.com/office/powerpoint/2010/main" val="196116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waste.ie/sustainability/plastics/your-guide-to-plastic-free-festivals-and-events/"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emf"/><Relationship Id="rId2" Type="http://schemas.openxmlformats.org/officeDocument/2006/relationships/notesSlide" Target="../notesSlides/notesSlide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5.png"/><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4.bin"/><Relationship Id="rId1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mywaste.ie/resources-and-campaigns/say-no-to-single-use-plastics-2/" TargetMode="Externa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A63B-871F-9B8B-B23D-163F7A0A1D28}"/>
            </a:ext>
          </a:extLst>
        </p:cNvPr>
        <p:cNvGrpSpPr/>
        <p:nvPr/>
      </p:nvGrpSpPr>
      <p:grpSpPr>
        <a:xfrm>
          <a:off x="0" y="0"/>
          <a:ext cx="0" cy="0"/>
          <a:chOff x="0" y="0"/>
          <a:chExt cx="0" cy="0"/>
        </a:xfrm>
      </p:grpSpPr>
      <p:pic>
        <p:nvPicPr>
          <p:cNvPr id="14" name="Google Shape;883;g3d8cf1ac91c_1_283">
            <a:extLst>
              <a:ext uri="{FF2B5EF4-FFF2-40B4-BE49-F238E27FC236}">
                <a16:creationId xmlns:a16="http://schemas.microsoft.com/office/drawing/2014/main" id="{6E7CB770-EC0C-8A1D-DCAD-67B223E13662}"/>
              </a:ext>
            </a:extLst>
          </p:cNvPr>
          <p:cNvPicPr preferRelativeResize="0"/>
          <p:nvPr/>
        </p:nvPicPr>
        <p:blipFill>
          <a:blip r:embed="rId2">
            <a:alphaModFix/>
          </a:blip>
          <a:stretch>
            <a:fillRect/>
          </a:stretch>
        </p:blipFill>
        <p:spPr>
          <a:xfrm>
            <a:off x="-5118754" y="-523733"/>
            <a:ext cx="17510068" cy="7302405"/>
          </a:xfrm>
          <a:prstGeom prst="rect">
            <a:avLst/>
          </a:prstGeom>
          <a:noFill/>
          <a:ln>
            <a:noFill/>
          </a:ln>
        </p:spPr>
      </p:pic>
      <p:pic>
        <p:nvPicPr>
          <p:cNvPr id="4" name="Picture 3">
            <a:extLst>
              <a:ext uri="{FF2B5EF4-FFF2-40B4-BE49-F238E27FC236}">
                <a16:creationId xmlns:a16="http://schemas.microsoft.com/office/drawing/2014/main" id="{74E4E6E0-22B4-8178-02F6-C52DAB3EE5F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016186" y="369054"/>
            <a:ext cx="7924906" cy="5601439"/>
          </a:xfrm>
          <a:prstGeom prst="rect">
            <a:avLst/>
          </a:prstGeom>
        </p:spPr>
      </p:pic>
      <p:pic>
        <p:nvPicPr>
          <p:cNvPr id="6" name="Picture 5">
            <a:extLst>
              <a:ext uri="{FF2B5EF4-FFF2-40B4-BE49-F238E27FC236}">
                <a16:creationId xmlns:a16="http://schemas.microsoft.com/office/drawing/2014/main" id="{B95587D2-E4DB-392D-6DB9-5ECE750C08DC}"/>
              </a:ext>
            </a:extLst>
          </p:cNvPr>
          <p:cNvPicPr>
            <a:picLocks noChangeAspect="1"/>
          </p:cNvPicPr>
          <p:nvPr/>
        </p:nvPicPr>
        <p:blipFill>
          <a:blip r:embed="rId4">
            <a:extLst>
              <a:ext uri="{28A0092B-C50C-407E-A947-70E740481C1C}">
                <a14:useLocalDpi xmlns:a14="http://schemas.microsoft.com/office/drawing/2010/main" val="0"/>
              </a:ext>
            </a:extLst>
          </a:blip>
          <a:srcRect l="55151" t="75205"/>
          <a:stretch>
            <a:fillRect/>
          </a:stretch>
        </p:blipFill>
        <p:spPr>
          <a:xfrm>
            <a:off x="9145686" y="5967656"/>
            <a:ext cx="1981201" cy="596266"/>
          </a:xfrm>
          <a:prstGeom prst="rect">
            <a:avLst/>
          </a:prstGeom>
        </p:spPr>
      </p:pic>
      <p:sp>
        <p:nvSpPr>
          <p:cNvPr id="2" name="Rectangle 1">
            <a:extLst>
              <a:ext uri="{FF2B5EF4-FFF2-40B4-BE49-F238E27FC236}">
                <a16:creationId xmlns:a16="http://schemas.microsoft.com/office/drawing/2014/main" id="{8958E78D-C554-E8E9-1FB5-952F70917BA1}"/>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1">
            <a:extLst>
              <a:ext uri="{FF2B5EF4-FFF2-40B4-BE49-F238E27FC236}">
                <a16:creationId xmlns:a16="http://schemas.microsoft.com/office/drawing/2014/main" id="{EA4CEF01-6735-DCD5-EE3D-9A05EA7E275A}"/>
              </a:ext>
            </a:extLst>
          </p:cNvPr>
          <p:cNvPicPr>
            <a:picLocks noChangeAspect="1"/>
          </p:cNvPicPr>
          <p:nvPr/>
        </p:nvPicPr>
        <p:blipFill>
          <a:blip r:embed="rId5">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sp>
        <p:nvSpPr>
          <p:cNvPr id="7" name="TextBox 6">
            <a:extLst>
              <a:ext uri="{FF2B5EF4-FFF2-40B4-BE49-F238E27FC236}">
                <a16:creationId xmlns:a16="http://schemas.microsoft.com/office/drawing/2014/main" id="{E9BB439B-C2AE-A066-CEB6-8C46D585FE95}"/>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
        <p:nvSpPr>
          <p:cNvPr id="10" name="TextBox 9">
            <a:extLst>
              <a:ext uri="{FF2B5EF4-FFF2-40B4-BE49-F238E27FC236}">
                <a16:creationId xmlns:a16="http://schemas.microsoft.com/office/drawing/2014/main" id="{6CCA46D3-775A-7777-8CD5-3C50B1321D9B}"/>
              </a:ext>
            </a:extLst>
          </p:cNvPr>
          <p:cNvSpPr txBox="1"/>
          <p:nvPr/>
        </p:nvSpPr>
        <p:spPr>
          <a:xfrm>
            <a:off x="5761355" y="2416505"/>
            <a:ext cx="4214191" cy="1421928"/>
          </a:xfrm>
          <a:prstGeom prst="rect">
            <a:avLst/>
          </a:prstGeom>
          <a:noFill/>
        </p:spPr>
        <p:txBody>
          <a:bodyPr wrap="square" rtlCol="0">
            <a:spAutoFit/>
          </a:bodyPr>
          <a:lstStyle/>
          <a:p>
            <a:pPr algn="ctr">
              <a:lnSpc>
                <a:spcPct val="80000"/>
              </a:lnSpc>
            </a:pPr>
            <a:r>
              <a:rPr lang="en-GB" sz="5400" b="1" dirty="0">
                <a:solidFill>
                  <a:schemeClr val="bg1"/>
                </a:solidFill>
                <a:latin typeface="Arial" panose="020B0604020202020204" pitchFamily="34" charset="0"/>
              </a:rPr>
              <a:t>Single Use Plastics</a:t>
            </a:r>
          </a:p>
        </p:txBody>
      </p:sp>
    </p:spTree>
    <p:extLst>
      <p:ext uri="{BB962C8B-B14F-4D97-AF65-F5344CB8AC3E}">
        <p14:creationId xmlns:p14="http://schemas.microsoft.com/office/powerpoint/2010/main" val="300956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2FF9A-B21D-4CA1-6B8B-C097DD0AD6C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E8BE1B1-CB46-2665-5A37-77BFF6E396F8}"/>
              </a:ext>
            </a:extLst>
          </p:cNvPr>
          <p:cNvPicPr>
            <a:picLocks noChangeAspect="1"/>
          </p:cNvPicPr>
          <p:nvPr/>
        </p:nvPicPr>
        <p:blipFill>
          <a:blip r:embed="rId2">
            <a:extLst>
              <a:ext uri="{28A0092B-C50C-407E-A947-70E740481C1C}">
                <a14:useLocalDpi xmlns:a14="http://schemas.microsoft.com/office/drawing/2010/main" val="0"/>
              </a:ext>
            </a:extLst>
          </a:blip>
          <a:srcRect l="-2456" t="-5012" r="51354" b="75701"/>
          <a:stretch>
            <a:fillRect/>
          </a:stretch>
        </p:blipFill>
        <p:spPr>
          <a:xfrm>
            <a:off x="9124950" y="5941939"/>
            <a:ext cx="2257424" cy="704850"/>
          </a:xfrm>
          <a:prstGeom prst="rect">
            <a:avLst/>
          </a:prstGeom>
        </p:spPr>
      </p:pic>
      <p:sp>
        <p:nvSpPr>
          <p:cNvPr id="7" name="TextBox 6">
            <a:extLst>
              <a:ext uri="{FF2B5EF4-FFF2-40B4-BE49-F238E27FC236}">
                <a16:creationId xmlns:a16="http://schemas.microsoft.com/office/drawing/2014/main" id="{040ED788-1CA8-22EC-9381-9FF4669ABF6C}"/>
              </a:ext>
            </a:extLst>
          </p:cNvPr>
          <p:cNvSpPr txBox="1"/>
          <p:nvPr/>
        </p:nvSpPr>
        <p:spPr>
          <a:xfrm>
            <a:off x="833509" y="6087525"/>
            <a:ext cx="2026517" cy="461665"/>
          </a:xfrm>
          <a:prstGeom prst="rect">
            <a:avLst/>
          </a:prstGeom>
          <a:noFill/>
        </p:spPr>
        <p:txBody>
          <a:bodyPr wrap="none" rtlCol="0">
            <a:spAutoFit/>
          </a:bodyPr>
          <a:lstStyle/>
          <a:p>
            <a:r>
              <a:rPr lang="en-US" sz="1200" dirty="0">
                <a:solidFill>
                  <a:schemeClr val="bg2">
                    <a:lumMod val="50000"/>
                  </a:schemeClr>
                </a:solidFill>
                <a:latin typeface="Arial" panose="020B0604020202020204" pitchFamily="34" charset="0"/>
              </a:rPr>
              <a:t>[INSERT your LA Logo </a:t>
            </a:r>
          </a:p>
          <a:p>
            <a:r>
              <a:rPr lang="en-US" sz="1200" dirty="0">
                <a:solidFill>
                  <a:schemeClr val="bg2">
                    <a:lumMod val="50000"/>
                  </a:schemeClr>
                </a:solidFill>
                <a:latin typeface="Arial" panose="020B0604020202020204" pitchFamily="34" charset="0"/>
              </a:rPr>
              <a:t>here if required – or delete]</a:t>
            </a:r>
          </a:p>
        </p:txBody>
      </p:sp>
      <p:sp>
        <p:nvSpPr>
          <p:cNvPr id="4" name="Rectangle 3">
            <a:extLst>
              <a:ext uri="{FF2B5EF4-FFF2-40B4-BE49-F238E27FC236}">
                <a16:creationId xmlns:a16="http://schemas.microsoft.com/office/drawing/2014/main" id="{EF6AE72D-8360-2BA4-2DEC-A34CADC7F687}"/>
              </a:ext>
            </a:extLst>
          </p:cNvPr>
          <p:cNvSpPr/>
          <p:nvPr/>
        </p:nvSpPr>
        <p:spPr>
          <a:xfrm>
            <a:off x="0" y="709"/>
            <a:ext cx="12192000" cy="159876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itle 1">
            <a:extLst>
              <a:ext uri="{FF2B5EF4-FFF2-40B4-BE49-F238E27FC236}">
                <a16:creationId xmlns:a16="http://schemas.microsoft.com/office/drawing/2014/main" id="{E9D82EBF-62BA-8CD5-C1AC-A91F6175DF16}"/>
              </a:ext>
            </a:extLst>
          </p:cNvPr>
          <p:cNvSpPr txBox="1">
            <a:spLocks/>
          </p:cNvSpPr>
          <p:nvPr/>
        </p:nvSpPr>
        <p:spPr>
          <a:xfrm>
            <a:off x="776358" y="343024"/>
            <a:ext cx="7148442" cy="9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b="1" dirty="0">
                <a:solidFill>
                  <a:schemeClr val="bg1"/>
                </a:solidFill>
                <a:latin typeface="Arial" panose="020B0604020202020204" pitchFamily="34" charset="0"/>
              </a:rPr>
              <a:t>What are Single Use Plastics</a:t>
            </a:r>
          </a:p>
        </p:txBody>
      </p:sp>
      <p:sp>
        <p:nvSpPr>
          <p:cNvPr id="11" name="Content Placeholder 2">
            <a:extLst>
              <a:ext uri="{FF2B5EF4-FFF2-40B4-BE49-F238E27FC236}">
                <a16:creationId xmlns:a16="http://schemas.microsoft.com/office/drawing/2014/main" id="{C7F8FEA0-ED5E-A3B3-34D2-236F6AA04E62}"/>
              </a:ext>
            </a:extLst>
          </p:cNvPr>
          <p:cNvSpPr txBox="1">
            <a:spLocks/>
          </p:cNvSpPr>
          <p:nvPr/>
        </p:nvSpPr>
        <p:spPr>
          <a:xfrm>
            <a:off x="776361" y="1874766"/>
            <a:ext cx="3869523" cy="1307100"/>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rgbClr val="5BBA47"/>
              </a:buClr>
              <a:buFont typeface="Arial" panose="020B0604020202020204" pitchFamily="34" charset="0"/>
              <a:buNone/>
            </a:pPr>
            <a:r>
              <a:rPr lang="en-GB" sz="2000" b="1" dirty="0">
                <a:solidFill>
                  <a:srgbClr val="4D3048"/>
                </a:solidFill>
              </a:rPr>
              <a:t>Single Use Plastics (SUP) are plastic products that are only used once, or for a short time, before being disposed of.</a:t>
            </a:r>
          </a:p>
        </p:txBody>
      </p:sp>
      <p:sp>
        <p:nvSpPr>
          <p:cNvPr id="2" name="Content Placeholder 2">
            <a:extLst>
              <a:ext uri="{FF2B5EF4-FFF2-40B4-BE49-F238E27FC236}">
                <a16:creationId xmlns:a16="http://schemas.microsoft.com/office/drawing/2014/main" id="{C30D694B-3412-3B2E-E7B3-728A01B8B021}"/>
              </a:ext>
            </a:extLst>
          </p:cNvPr>
          <p:cNvSpPr txBox="1">
            <a:spLocks/>
          </p:cNvSpPr>
          <p:nvPr/>
        </p:nvSpPr>
        <p:spPr>
          <a:xfrm>
            <a:off x="833510" y="3328180"/>
            <a:ext cx="4993854" cy="275934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1000"/>
              </a:spcBef>
              <a:buClr>
                <a:srgbClr val="5BBA47"/>
              </a:buClr>
            </a:pPr>
            <a:r>
              <a:rPr lang="en-GB" sz="1800" dirty="0">
                <a:solidFill>
                  <a:srgbClr val="4D3048"/>
                </a:solidFill>
              </a:rPr>
              <a:t>Cutlery (forks, knives, spoons)</a:t>
            </a:r>
          </a:p>
          <a:p>
            <a:pPr marL="285750" lvl="1" indent="-285750">
              <a:lnSpc>
                <a:spcPct val="100000"/>
              </a:lnSpc>
              <a:spcBef>
                <a:spcPts val="1000"/>
              </a:spcBef>
              <a:buClr>
                <a:srgbClr val="5BBA47"/>
              </a:buClr>
            </a:pPr>
            <a:r>
              <a:rPr lang="en-GB" sz="1800" dirty="0">
                <a:solidFill>
                  <a:srgbClr val="4D3048"/>
                </a:solidFill>
              </a:rPr>
              <a:t>Chopsticks</a:t>
            </a:r>
          </a:p>
          <a:p>
            <a:pPr marL="285750" lvl="1" indent="-285750">
              <a:lnSpc>
                <a:spcPct val="100000"/>
              </a:lnSpc>
              <a:spcBef>
                <a:spcPts val="1000"/>
              </a:spcBef>
              <a:buClr>
                <a:srgbClr val="5BBA47"/>
              </a:buClr>
            </a:pPr>
            <a:r>
              <a:rPr lang="en-GB" sz="1800" dirty="0">
                <a:solidFill>
                  <a:srgbClr val="4D3048"/>
                </a:solidFill>
              </a:rPr>
              <a:t>Plates</a:t>
            </a:r>
          </a:p>
          <a:p>
            <a:pPr marL="285750" lvl="1" indent="-285750">
              <a:lnSpc>
                <a:spcPct val="100000"/>
              </a:lnSpc>
              <a:spcBef>
                <a:spcPts val="1000"/>
              </a:spcBef>
              <a:buClr>
                <a:srgbClr val="5BBA47"/>
              </a:buClr>
            </a:pPr>
            <a:r>
              <a:rPr lang="en-GB" sz="1800" dirty="0">
                <a:solidFill>
                  <a:srgbClr val="4D3048"/>
                </a:solidFill>
              </a:rPr>
              <a:t>Cotton bud sticks</a:t>
            </a:r>
          </a:p>
          <a:p>
            <a:pPr marL="285750" lvl="1" indent="-285750">
              <a:lnSpc>
                <a:spcPct val="100000"/>
              </a:lnSpc>
              <a:spcBef>
                <a:spcPts val="1000"/>
              </a:spcBef>
              <a:buClr>
                <a:srgbClr val="5BBA47"/>
              </a:buClr>
            </a:pPr>
            <a:r>
              <a:rPr lang="en-GB" sz="1800" dirty="0">
                <a:solidFill>
                  <a:srgbClr val="4D3048"/>
                </a:solidFill>
              </a:rPr>
              <a:t>Drinks Stirrers</a:t>
            </a:r>
          </a:p>
          <a:p>
            <a:pPr marL="285750" lvl="1" indent="-285750">
              <a:lnSpc>
                <a:spcPct val="100000"/>
              </a:lnSpc>
              <a:spcBef>
                <a:spcPts val="1000"/>
              </a:spcBef>
              <a:buClr>
                <a:srgbClr val="5BBA47"/>
              </a:buClr>
            </a:pPr>
            <a:r>
              <a:rPr lang="en-GB" sz="1800" dirty="0">
                <a:solidFill>
                  <a:srgbClr val="4D3048"/>
                </a:solidFill>
              </a:rPr>
              <a:t>Balloon Sticks</a:t>
            </a:r>
          </a:p>
        </p:txBody>
      </p:sp>
      <p:sp>
        <p:nvSpPr>
          <p:cNvPr id="3" name="Content Placeholder 2">
            <a:extLst>
              <a:ext uri="{FF2B5EF4-FFF2-40B4-BE49-F238E27FC236}">
                <a16:creationId xmlns:a16="http://schemas.microsoft.com/office/drawing/2014/main" id="{0BAB547A-EF57-3CEE-B81B-40ECC6738E6B}"/>
              </a:ext>
            </a:extLst>
          </p:cNvPr>
          <p:cNvSpPr txBox="1">
            <a:spLocks/>
          </p:cNvSpPr>
          <p:nvPr/>
        </p:nvSpPr>
        <p:spPr>
          <a:xfrm>
            <a:off x="5167055" y="1941787"/>
            <a:ext cx="3186532" cy="275934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1000"/>
              </a:spcBef>
              <a:buClr>
                <a:srgbClr val="5BBA47"/>
              </a:buClr>
            </a:pPr>
            <a:r>
              <a:rPr lang="en-GB" sz="1800" dirty="0">
                <a:solidFill>
                  <a:srgbClr val="4D3048"/>
                </a:solidFill>
              </a:rPr>
              <a:t>Straws</a:t>
            </a:r>
          </a:p>
          <a:p>
            <a:pPr marL="285750" lvl="1" indent="-285750">
              <a:lnSpc>
                <a:spcPct val="100000"/>
              </a:lnSpc>
              <a:spcBef>
                <a:spcPts val="1000"/>
              </a:spcBef>
              <a:buClr>
                <a:srgbClr val="5BBA47"/>
              </a:buClr>
            </a:pPr>
            <a:r>
              <a:rPr lang="en-GB" sz="1800" dirty="0">
                <a:solidFill>
                  <a:srgbClr val="4D3048"/>
                </a:solidFill>
              </a:rPr>
              <a:t>*Expanded polystyrene single use food containers</a:t>
            </a:r>
          </a:p>
          <a:p>
            <a:pPr marL="285750" lvl="1" indent="-285750">
              <a:lnSpc>
                <a:spcPct val="100000"/>
              </a:lnSpc>
              <a:spcBef>
                <a:spcPts val="1000"/>
              </a:spcBef>
              <a:buClr>
                <a:srgbClr val="5BBA47"/>
              </a:buClr>
            </a:pPr>
            <a:r>
              <a:rPr lang="en-GB" sz="1800" dirty="0">
                <a:solidFill>
                  <a:srgbClr val="4D3048"/>
                </a:solidFill>
              </a:rPr>
              <a:t>Expanded polystyrene single use beverage containers</a:t>
            </a:r>
          </a:p>
          <a:p>
            <a:pPr marL="285750" lvl="1" indent="-285750">
              <a:lnSpc>
                <a:spcPct val="100000"/>
              </a:lnSpc>
              <a:spcBef>
                <a:spcPts val="1000"/>
              </a:spcBef>
              <a:buClr>
                <a:srgbClr val="5BBA47"/>
              </a:buClr>
            </a:pPr>
            <a:r>
              <a:rPr lang="en-GB" sz="1800" dirty="0">
                <a:solidFill>
                  <a:srgbClr val="4D3048"/>
                </a:solidFill>
              </a:rPr>
              <a:t>**All oxo-degradable plastic products</a:t>
            </a:r>
          </a:p>
        </p:txBody>
      </p:sp>
      <p:pic>
        <p:nvPicPr>
          <p:cNvPr id="10" name="Google Shape;520;p28" descr="A close-up of a paper&#10;&#10;Description automatically generated">
            <a:extLst>
              <a:ext uri="{FF2B5EF4-FFF2-40B4-BE49-F238E27FC236}">
                <a16:creationId xmlns:a16="http://schemas.microsoft.com/office/drawing/2014/main" id="{1D5C446B-AAAA-40AA-F1A7-30DC008BB6C8}"/>
              </a:ext>
            </a:extLst>
          </p:cNvPr>
          <p:cNvPicPr preferRelativeResize="0"/>
          <p:nvPr/>
        </p:nvPicPr>
        <p:blipFill rotWithShape="1">
          <a:blip r:embed="rId3">
            <a:alphaModFix/>
          </a:blip>
          <a:srcRect l="59146"/>
          <a:stretch/>
        </p:blipFill>
        <p:spPr>
          <a:xfrm>
            <a:off x="7716782" y="1067797"/>
            <a:ext cx="4541563" cy="6253047"/>
          </a:xfrm>
          <a:prstGeom prst="rect">
            <a:avLst/>
          </a:prstGeom>
          <a:noFill/>
          <a:ln>
            <a:noFill/>
          </a:ln>
        </p:spPr>
      </p:pic>
      <p:sp>
        <p:nvSpPr>
          <p:cNvPr id="8" name="Rectangle 7">
            <a:extLst>
              <a:ext uri="{FF2B5EF4-FFF2-40B4-BE49-F238E27FC236}">
                <a16:creationId xmlns:a16="http://schemas.microsoft.com/office/drawing/2014/main" id="{1B9C529C-415B-691B-E96F-DB019283E143}"/>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1">
            <a:extLst>
              <a:ext uri="{FF2B5EF4-FFF2-40B4-BE49-F238E27FC236}">
                <a16:creationId xmlns:a16="http://schemas.microsoft.com/office/drawing/2014/main" id="{27B581F5-B95C-48DA-ECC4-7604968E06D3}"/>
              </a:ext>
            </a:extLst>
          </p:cNvPr>
          <p:cNvPicPr>
            <a:picLocks noChangeAspect="1"/>
          </p:cNvPicPr>
          <p:nvPr/>
        </p:nvPicPr>
        <p:blipFill>
          <a:blip r:embed="rId4">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sp>
        <p:nvSpPr>
          <p:cNvPr id="12" name="TextBox 11">
            <a:extLst>
              <a:ext uri="{FF2B5EF4-FFF2-40B4-BE49-F238E27FC236}">
                <a16:creationId xmlns:a16="http://schemas.microsoft.com/office/drawing/2014/main" id="{0107F8DC-6960-9E99-9517-EE19762A30A7}"/>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Tree>
    <p:extLst>
      <p:ext uri="{BB962C8B-B14F-4D97-AF65-F5344CB8AC3E}">
        <p14:creationId xmlns:p14="http://schemas.microsoft.com/office/powerpoint/2010/main" val="374335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A830D-583B-2AD5-B0F3-86584DF222D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F1B2290-2E07-03BA-BDC1-5B7DBB93B1DC}"/>
              </a:ext>
            </a:extLst>
          </p:cNvPr>
          <p:cNvPicPr>
            <a:picLocks noChangeAspect="1"/>
          </p:cNvPicPr>
          <p:nvPr/>
        </p:nvPicPr>
        <p:blipFill>
          <a:blip r:embed="rId2">
            <a:extLst>
              <a:ext uri="{28A0092B-C50C-407E-A947-70E740481C1C}">
                <a14:useLocalDpi xmlns:a14="http://schemas.microsoft.com/office/drawing/2010/main" val="0"/>
              </a:ext>
            </a:extLst>
          </a:blip>
          <a:srcRect l="-2456" t="-5012" r="51354" b="75701"/>
          <a:stretch>
            <a:fillRect/>
          </a:stretch>
        </p:blipFill>
        <p:spPr>
          <a:xfrm>
            <a:off x="9124950" y="5941939"/>
            <a:ext cx="2257424" cy="704850"/>
          </a:xfrm>
          <a:prstGeom prst="rect">
            <a:avLst/>
          </a:prstGeom>
        </p:spPr>
      </p:pic>
      <p:sp>
        <p:nvSpPr>
          <p:cNvPr id="7" name="TextBox 6">
            <a:extLst>
              <a:ext uri="{FF2B5EF4-FFF2-40B4-BE49-F238E27FC236}">
                <a16:creationId xmlns:a16="http://schemas.microsoft.com/office/drawing/2014/main" id="{73BBA90C-1B88-2D66-0FDD-2EBD4B76802D}"/>
              </a:ext>
            </a:extLst>
          </p:cNvPr>
          <p:cNvSpPr txBox="1"/>
          <p:nvPr/>
        </p:nvSpPr>
        <p:spPr>
          <a:xfrm>
            <a:off x="833509" y="6087525"/>
            <a:ext cx="2026517" cy="461665"/>
          </a:xfrm>
          <a:prstGeom prst="rect">
            <a:avLst/>
          </a:prstGeom>
          <a:noFill/>
        </p:spPr>
        <p:txBody>
          <a:bodyPr wrap="none" rtlCol="0">
            <a:spAutoFit/>
          </a:bodyPr>
          <a:lstStyle/>
          <a:p>
            <a:r>
              <a:rPr lang="en-US" sz="1200" dirty="0">
                <a:solidFill>
                  <a:schemeClr val="bg2">
                    <a:lumMod val="50000"/>
                  </a:schemeClr>
                </a:solidFill>
                <a:latin typeface="Arial" panose="020B0604020202020204" pitchFamily="34" charset="0"/>
              </a:rPr>
              <a:t>[INSERT your LA Logo </a:t>
            </a:r>
          </a:p>
          <a:p>
            <a:r>
              <a:rPr lang="en-US" sz="1200" dirty="0">
                <a:solidFill>
                  <a:schemeClr val="bg2">
                    <a:lumMod val="50000"/>
                  </a:schemeClr>
                </a:solidFill>
                <a:latin typeface="Arial" panose="020B0604020202020204" pitchFamily="34" charset="0"/>
              </a:rPr>
              <a:t>here if required – or delete]</a:t>
            </a:r>
          </a:p>
        </p:txBody>
      </p:sp>
      <p:sp>
        <p:nvSpPr>
          <p:cNvPr id="4" name="Rectangle 3">
            <a:extLst>
              <a:ext uri="{FF2B5EF4-FFF2-40B4-BE49-F238E27FC236}">
                <a16:creationId xmlns:a16="http://schemas.microsoft.com/office/drawing/2014/main" id="{8B46E9FD-F514-4F05-403F-B35EC791A951}"/>
              </a:ext>
            </a:extLst>
          </p:cNvPr>
          <p:cNvSpPr/>
          <p:nvPr/>
        </p:nvSpPr>
        <p:spPr>
          <a:xfrm>
            <a:off x="0" y="709"/>
            <a:ext cx="12192000" cy="159876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itle 1">
            <a:extLst>
              <a:ext uri="{FF2B5EF4-FFF2-40B4-BE49-F238E27FC236}">
                <a16:creationId xmlns:a16="http://schemas.microsoft.com/office/drawing/2014/main" id="{88B7AB2B-8C91-6CD3-9ECB-A7053D8574F4}"/>
              </a:ext>
            </a:extLst>
          </p:cNvPr>
          <p:cNvSpPr txBox="1">
            <a:spLocks/>
          </p:cNvSpPr>
          <p:nvPr/>
        </p:nvSpPr>
        <p:spPr>
          <a:xfrm>
            <a:off x="776358" y="343024"/>
            <a:ext cx="7148442" cy="9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b="1" dirty="0" err="1">
                <a:solidFill>
                  <a:schemeClr val="bg1"/>
                </a:solidFill>
                <a:latin typeface="Arial" panose="020B0604020202020204" pitchFamily="34" charset="0"/>
              </a:rPr>
              <a:t>MyWaste</a:t>
            </a:r>
            <a:endParaRPr lang="en-US" sz="2800" b="1" dirty="0">
              <a:solidFill>
                <a:schemeClr val="bg1"/>
              </a:solidFill>
              <a:latin typeface="Arial" panose="020B0604020202020204" pitchFamily="34" charset="0"/>
            </a:endParaRPr>
          </a:p>
        </p:txBody>
      </p:sp>
      <p:sp>
        <p:nvSpPr>
          <p:cNvPr id="8" name="Rectangle 7">
            <a:extLst>
              <a:ext uri="{FF2B5EF4-FFF2-40B4-BE49-F238E27FC236}">
                <a16:creationId xmlns:a16="http://schemas.microsoft.com/office/drawing/2014/main" id="{38FDC090-DF55-02E4-1D8D-EAEA33A9C344}"/>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1">
            <a:extLst>
              <a:ext uri="{FF2B5EF4-FFF2-40B4-BE49-F238E27FC236}">
                <a16:creationId xmlns:a16="http://schemas.microsoft.com/office/drawing/2014/main" id="{8FB5270F-496A-84B6-34B1-CE383A79F891}"/>
              </a:ext>
            </a:extLst>
          </p:cNvPr>
          <p:cNvPicPr>
            <a:picLocks noChangeAspect="1"/>
          </p:cNvPicPr>
          <p:nvPr/>
        </p:nvPicPr>
        <p:blipFill>
          <a:blip r:embed="rId3">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pic>
        <p:nvPicPr>
          <p:cNvPr id="3" name="Google Shape;883;g3d8cf1ac91c_1_283">
            <a:extLst>
              <a:ext uri="{FF2B5EF4-FFF2-40B4-BE49-F238E27FC236}">
                <a16:creationId xmlns:a16="http://schemas.microsoft.com/office/drawing/2014/main" id="{A200596B-741B-C949-EAFA-B5639B67DA0C}"/>
              </a:ext>
            </a:extLst>
          </p:cNvPr>
          <p:cNvPicPr preferRelativeResize="0"/>
          <p:nvPr/>
        </p:nvPicPr>
        <p:blipFill>
          <a:blip r:embed="rId4">
            <a:alphaModFix/>
          </a:blip>
          <a:stretch>
            <a:fillRect/>
          </a:stretch>
        </p:blipFill>
        <p:spPr>
          <a:xfrm>
            <a:off x="1741498" y="1971028"/>
            <a:ext cx="8496300" cy="3543300"/>
          </a:xfrm>
          <a:prstGeom prst="rect">
            <a:avLst/>
          </a:prstGeom>
          <a:noFill/>
          <a:ln>
            <a:noFill/>
          </a:ln>
        </p:spPr>
      </p:pic>
      <p:sp>
        <p:nvSpPr>
          <p:cNvPr id="2" name="TextBox 1">
            <a:extLst>
              <a:ext uri="{FF2B5EF4-FFF2-40B4-BE49-F238E27FC236}">
                <a16:creationId xmlns:a16="http://schemas.microsoft.com/office/drawing/2014/main" id="{9B33DD93-AC1A-48A4-ACA3-08C5B82AD946}"/>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Tree>
    <p:extLst>
      <p:ext uri="{BB962C8B-B14F-4D97-AF65-F5344CB8AC3E}">
        <p14:creationId xmlns:p14="http://schemas.microsoft.com/office/powerpoint/2010/main" val="192086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C4CD-A40A-9656-B7C2-796AA92A9FC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D4926E5-377B-AFA4-E973-C2E766C12F34}"/>
              </a:ext>
            </a:extLst>
          </p:cNvPr>
          <p:cNvPicPr>
            <a:picLocks noChangeAspect="1"/>
          </p:cNvPicPr>
          <p:nvPr/>
        </p:nvPicPr>
        <p:blipFill>
          <a:blip r:embed="rId2">
            <a:extLst>
              <a:ext uri="{28A0092B-C50C-407E-A947-70E740481C1C}">
                <a14:useLocalDpi xmlns:a14="http://schemas.microsoft.com/office/drawing/2010/main" val="0"/>
              </a:ext>
            </a:extLst>
          </a:blip>
          <a:srcRect l="-2456" t="-5012" r="51354" b="75701"/>
          <a:stretch>
            <a:fillRect/>
          </a:stretch>
        </p:blipFill>
        <p:spPr>
          <a:xfrm>
            <a:off x="9124950" y="5941939"/>
            <a:ext cx="2257424" cy="704850"/>
          </a:xfrm>
          <a:prstGeom prst="rect">
            <a:avLst/>
          </a:prstGeom>
        </p:spPr>
      </p:pic>
      <p:sp>
        <p:nvSpPr>
          <p:cNvPr id="7" name="TextBox 6">
            <a:extLst>
              <a:ext uri="{FF2B5EF4-FFF2-40B4-BE49-F238E27FC236}">
                <a16:creationId xmlns:a16="http://schemas.microsoft.com/office/drawing/2014/main" id="{7A8CE703-6C60-2BC2-FDF7-950CC2411409}"/>
              </a:ext>
            </a:extLst>
          </p:cNvPr>
          <p:cNvSpPr txBox="1"/>
          <p:nvPr/>
        </p:nvSpPr>
        <p:spPr>
          <a:xfrm>
            <a:off x="833509" y="6087525"/>
            <a:ext cx="2026517" cy="461665"/>
          </a:xfrm>
          <a:prstGeom prst="rect">
            <a:avLst/>
          </a:prstGeom>
          <a:noFill/>
        </p:spPr>
        <p:txBody>
          <a:bodyPr wrap="none" rtlCol="0">
            <a:spAutoFit/>
          </a:bodyPr>
          <a:lstStyle/>
          <a:p>
            <a:r>
              <a:rPr lang="en-US" sz="1200" dirty="0">
                <a:solidFill>
                  <a:schemeClr val="bg2">
                    <a:lumMod val="50000"/>
                  </a:schemeClr>
                </a:solidFill>
                <a:latin typeface="Arial" panose="020B0604020202020204" pitchFamily="34" charset="0"/>
              </a:rPr>
              <a:t>[INSERT your LA Logo </a:t>
            </a:r>
          </a:p>
          <a:p>
            <a:r>
              <a:rPr lang="en-US" sz="1200" dirty="0">
                <a:solidFill>
                  <a:schemeClr val="bg2">
                    <a:lumMod val="50000"/>
                  </a:schemeClr>
                </a:solidFill>
                <a:latin typeface="Arial" panose="020B0604020202020204" pitchFamily="34" charset="0"/>
              </a:rPr>
              <a:t>here if required – or delete]</a:t>
            </a:r>
          </a:p>
        </p:txBody>
      </p:sp>
      <p:sp>
        <p:nvSpPr>
          <p:cNvPr id="4" name="Rectangle 3">
            <a:extLst>
              <a:ext uri="{FF2B5EF4-FFF2-40B4-BE49-F238E27FC236}">
                <a16:creationId xmlns:a16="http://schemas.microsoft.com/office/drawing/2014/main" id="{6A11D3CE-97ED-2958-FF43-3528DBC54769}"/>
              </a:ext>
            </a:extLst>
          </p:cNvPr>
          <p:cNvSpPr/>
          <p:nvPr/>
        </p:nvSpPr>
        <p:spPr>
          <a:xfrm>
            <a:off x="0" y="709"/>
            <a:ext cx="12192000" cy="159876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itle 1">
            <a:extLst>
              <a:ext uri="{FF2B5EF4-FFF2-40B4-BE49-F238E27FC236}">
                <a16:creationId xmlns:a16="http://schemas.microsoft.com/office/drawing/2014/main" id="{633DA496-6932-CEE4-82BC-596762876F7A}"/>
              </a:ext>
            </a:extLst>
          </p:cNvPr>
          <p:cNvSpPr txBox="1">
            <a:spLocks/>
          </p:cNvSpPr>
          <p:nvPr/>
        </p:nvSpPr>
        <p:spPr>
          <a:xfrm>
            <a:off x="776358" y="343024"/>
            <a:ext cx="7148442" cy="9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b="1" dirty="0">
                <a:solidFill>
                  <a:schemeClr val="bg1"/>
                </a:solidFill>
                <a:latin typeface="Arial" panose="020B0604020202020204" pitchFamily="34" charset="0"/>
              </a:rPr>
              <a:t>Options</a:t>
            </a:r>
          </a:p>
        </p:txBody>
      </p:sp>
      <p:sp>
        <p:nvSpPr>
          <p:cNvPr id="8" name="Rectangle 7">
            <a:extLst>
              <a:ext uri="{FF2B5EF4-FFF2-40B4-BE49-F238E27FC236}">
                <a16:creationId xmlns:a16="http://schemas.microsoft.com/office/drawing/2014/main" id="{A60ED135-DDC3-1F9C-BC48-1990952B7F02}"/>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1">
            <a:extLst>
              <a:ext uri="{FF2B5EF4-FFF2-40B4-BE49-F238E27FC236}">
                <a16:creationId xmlns:a16="http://schemas.microsoft.com/office/drawing/2014/main" id="{08821702-B347-1159-86B0-F56C36FD9E40}"/>
              </a:ext>
            </a:extLst>
          </p:cNvPr>
          <p:cNvPicPr>
            <a:picLocks noChangeAspect="1"/>
          </p:cNvPicPr>
          <p:nvPr/>
        </p:nvPicPr>
        <p:blipFill>
          <a:blip r:embed="rId3">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sp>
        <p:nvSpPr>
          <p:cNvPr id="11" name="Content Placeholder 2">
            <a:extLst>
              <a:ext uri="{FF2B5EF4-FFF2-40B4-BE49-F238E27FC236}">
                <a16:creationId xmlns:a16="http://schemas.microsoft.com/office/drawing/2014/main" id="{6A23C8FC-7FF9-FF7A-9961-D9C370547F1C}"/>
              </a:ext>
            </a:extLst>
          </p:cNvPr>
          <p:cNvSpPr txBox="1">
            <a:spLocks/>
          </p:cNvSpPr>
          <p:nvPr/>
        </p:nvSpPr>
        <p:spPr>
          <a:xfrm>
            <a:off x="776361" y="1994039"/>
            <a:ext cx="3358911" cy="955343"/>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rgbClr val="5BBA47"/>
              </a:buClr>
              <a:buFont typeface="Arial" panose="020B0604020202020204" pitchFamily="34" charset="0"/>
              <a:buNone/>
            </a:pPr>
            <a:r>
              <a:rPr lang="en-GB" b="1" dirty="0">
                <a:solidFill>
                  <a:srgbClr val="4D3048"/>
                </a:solidFill>
              </a:rPr>
              <a:t>Replace SUP items with alternatives</a:t>
            </a:r>
          </a:p>
        </p:txBody>
      </p:sp>
      <p:sp>
        <p:nvSpPr>
          <p:cNvPr id="2" name="Content Placeholder 2">
            <a:extLst>
              <a:ext uri="{FF2B5EF4-FFF2-40B4-BE49-F238E27FC236}">
                <a16:creationId xmlns:a16="http://schemas.microsoft.com/office/drawing/2014/main" id="{9BCB7632-1E36-11F5-3846-32ED398718B2}"/>
              </a:ext>
            </a:extLst>
          </p:cNvPr>
          <p:cNvSpPr txBox="1">
            <a:spLocks/>
          </p:cNvSpPr>
          <p:nvPr/>
        </p:nvSpPr>
        <p:spPr>
          <a:xfrm>
            <a:off x="776361" y="3478961"/>
            <a:ext cx="4259663" cy="2043966"/>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rgbClr val="5BBA47"/>
              </a:buClr>
              <a:buFont typeface="Arial" panose="020B0604020202020204" pitchFamily="34" charset="0"/>
              <a:buNone/>
            </a:pPr>
            <a:r>
              <a:rPr lang="en-GB" sz="1800" dirty="0">
                <a:solidFill>
                  <a:srgbClr val="4D3048"/>
                </a:solidFill>
              </a:rPr>
              <a:t>Cutlery (forks, knives, spoons)</a:t>
            </a:r>
          </a:p>
          <a:p>
            <a:pPr marL="0" lvl="1" indent="0">
              <a:lnSpc>
                <a:spcPct val="100000"/>
              </a:lnSpc>
              <a:spcBef>
                <a:spcPts val="1000"/>
              </a:spcBef>
              <a:buClr>
                <a:srgbClr val="5BBA47"/>
              </a:buClr>
              <a:buFont typeface="Arial" panose="020B0604020202020204" pitchFamily="34" charset="0"/>
              <a:buNone/>
            </a:pPr>
            <a:r>
              <a:rPr lang="en-GB" sz="1800" dirty="0">
                <a:solidFill>
                  <a:srgbClr val="4D3048"/>
                </a:solidFill>
              </a:rPr>
              <a:t>Plates</a:t>
            </a:r>
          </a:p>
          <a:p>
            <a:pPr marL="0" lvl="1" indent="0">
              <a:lnSpc>
                <a:spcPct val="100000"/>
              </a:lnSpc>
              <a:spcBef>
                <a:spcPts val="1000"/>
              </a:spcBef>
              <a:buClr>
                <a:srgbClr val="5BBA47"/>
              </a:buClr>
              <a:buFont typeface="Arial" panose="020B0604020202020204" pitchFamily="34" charset="0"/>
              <a:buNone/>
            </a:pPr>
            <a:r>
              <a:rPr lang="en-GB" sz="1800" dirty="0">
                <a:solidFill>
                  <a:srgbClr val="4D3048"/>
                </a:solidFill>
              </a:rPr>
              <a:t>Straws</a:t>
            </a:r>
          </a:p>
          <a:p>
            <a:pPr marL="0" lvl="1" indent="0">
              <a:lnSpc>
                <a:spcPct val="100000"/>
              </a:lnSpc>
              <a:spcBef>
                <a:spcPts val="1000"/>
              </a:spcBef>
              <a:buClr>
                <a:srgbClr val="5BBA47"/>
              </a:buClr>
              <a:buFont typeface="Arial" panose="020B0604020202020204" pitchFamily="34" charset="0"/>
              <a:buNone/>
            </a:pPr>
            <a:r>
              <a:rPr lang="en-GB" sz="1800" dirty="0">
                <a:solidFill>
                  <a:srgbClr val="4D3048"/>
                </a:solidFill>
              </a:rPr>
              <a:t>Cups</a:t>
            </a:r>
          </a:p>
          <a:p>
            <a:pPr marL="0" lvl="1" indent="0">
              <a:lnSpc>
                <a:spcPct val="100000"/>
              </a:lnSpc>
              <a:spcBef>
                <a:spcPts val="1000"/>
              </a:spcBef>
              <a:buClr>
                <a:srgbClr val="5BBA47"/>
              </a:buClr>
              <a:buFont typeface="Arial" panose="020B0604020202020204" pitchFamily="34" charset="0"/>
              <a:buNone/>
            </a:pPr>
            <a:endParaRPr lang="en-GB" sz="1800" dirty="0">
              <a:solidFill>
                <a:srgbClr val="4D3048"/>
              </a:solidFill>
            </a:endParaRPr>
          </a:p>
        </p:txBody>
      </p:sp>
      <p:sp>
        <p:nvSpPr>
          <p:cNvPr id="3" name="Content Placeholder 2">
            <a:extLst>
              <a:ext uri="{FF2B5EF4-FFF2-40B4-BE49-F238E27FC236}">
                <a16:creationId xmlns:a16="http://schemas.microsoft.com/office/drawing/2014/main" id="{9E23A213-59A6-9FE9-965E-503E3F3C7010}"/>
              </a:ext>
            </a:extLst>
          </p:cNvPr>
          <p:cNvSpPr txBox="1">
            <a:spLocks/>
          </p:cNvSpPr>
          <p:nvPr/>
        </p:nvSpPr>
        <p:spPr>
          <a:xfrm>
            <a:off x="776361" y="3031908"/>
            <a:ext cx="3932117" cy="624081"/>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rgbClr val="5BBA47"/>
              </a:buClr>
              <a:buFont typeface="Arial" panose="020B0604020202020204" pitchFamily="34" charset="0"/>
              <a:buNone/>
            </a:pPr>
            <a:r>
              <a:rPr lang="en-GB" sz="1800" b="1" dirty="0">
                <a:solidFill>
                  <a:srgbClr val="4D3048"/>
                </a:solidFill>
              </a:rPr>
              <a:t>Reusable</a:t>
            </a:r>
          </a:p>
        </p:txBody>
      </p:sp>
      <p:pic>
        <p:nvPicPr>
          <p:cNvPr id="13" name="Picture 12">
            <a:extLst>
              <a:ext uri="{FF2B5EF4-FFF2-40B4-BE49-F238E27FC236}">
                <a16:creationId xmlns:a16="http://schemas.microsoft.com/office/drawing/2014/main" id="{BB2735B3-2153-743A-B058-6BD1884B4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634" y="1740654"/>
            <a:ext cx="4004048" cy="4004048"/>
          </a:xfrm>
          <a:prstGeom prst="rect">
            <a:avLst/>
          </a:prstGeom>
        </p:spPr>
      </p:pic>
      <p:sp>
        <p:nvSpPr>
          <p:cNvPr id="10" name="TextBox 9">
            <a:extLst>
              <a:ext uri="{FF2B5EF4-FFF2-40B4-BE49-F238E27FC236}">
                <a16:creationId xmlns:a16="http://schemas.microsoft.com/office/drawing/2014/main" id="{90E3462E-1518-5C8B-AB36-40AE9566ED18}"/>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Tree>
    <p:extLst>
      <p:ext uri="{BB962C8B-B14F-4D97-AF65-F5344CB8AC3E}">
        <p14:creationId xmlns:p14="http://schemas.microsoft.com/office/powerpoint/2010/main" val="16333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0634-D150-5A99-7C15-F543AD9D05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4B9BE-9E21-63AA-63BD-78D38628E785}"/>
              </a:ext>
            </a:extLst>
          </p:cNvPr>
          <p:cNvSpPr>
            <a:spLocks noGrp="1"/>
          </p:cNvSpPr>
          <p:nvPr>
            <p:ph sz="half" idx="1"/>
          </p:nvPr>
        </p:nvSpPr>
        <p:spPr>
          <a:xfrm>
            <a:off x="644715" y="3123463"/>
            <a:ext cx="5159282" cy="1764011"/>
          </a:xfrm>
        </p:spPr>
        <p:txBody>
          <a:bodyPr>
            <a:normAutofit/>
          </a:bodyPr>
          <a:lstStyle/>
          <a:p>
            <a:pPr marL="0" indent="0">
              <a:buNone/>
            </a:pPr>
            <a:r>
              <a:rPr lang="en-GB" sz="2000" dirty="0">
                <a:hlinkClick r:id="rId2"/>
              </a:rPr>
              <a:t>mywaste.ie/sustainability/plastics/your-guide-to-plastic-free-festivals-and-events/</a:t>
            </a:r>
            <a:endParaRPr lang="en-GB" sz="2000" dirty="0"/>
          </a:p>
        </p:txBody>
      </p:sp>
      <p:pic>
        <p:nvPicPr>
          <p:cNvPr id="6" name="Content Placeholder 5">
            <a:extLst>
              <a:ext uri="{FF2B5EF4-FFF2-40B4-BE49-F238E27FC236}">
                <a16:creationId xmlns:a16="http://schemas.microsoft.com/office/drawing/2014/main" id="{E8B0EAD4-D73A-A516-DDE2-8C4F495A65F7}"/>
              </a:ext>
            </a:extLst>
          </p:cNvPr>
          <p:cNvPicPr>
            <a:picLocks noGrp="1" noChangeAspect="1"/>
          </p:cNvPicPr>
          <p:nvPr>
            <p:ph sz="half" idx="2"/>
          </p:nvPr>
        </p:nvPicPr>
        <p:blipFill>
          <a:blip r:embed="rId3"/>
          <a:stretch>
            <a:fillRect/>
          </a:stretch>
        </p:blipFill>
        <p:spPr>
          <a:xfrm>
            <a:off x="6132513" y="600279"/>
            <a:ext cx="6091677" cy="5359503"/>
          </a:xfrm>
          <a:prstGeom prst="rect">
            <a:avLst/>
          </a:prstGeom>
        </p:spPr>
      </p:pic>
      <p:sp>
        <p:nvSpPr>
          <p:cNvPr id="7" name="Rectangle 6">
            <a:extLst>
              <a:ext uri="{FF2B5EF4-FFF2-40B4-BE49-F238E27FC236}">
                <a16:creationId xmlns:a16="http://schemas.microsoft.com/office/drawing/2014/main" id="{B5369D8D-ED3A-C3DE-E45D-FB0D52C1922E}"/>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1">
            <a:extLst>
              <a:ext uri="{FF2B5EF4-FFF2-40B4-BE49-F238E27FC236}">
                <a16:creationId xmlns:a16="http://schemas.microsoft.com/office/drawing/2014/main" id="{82CFBBE7-8653-EFB2-1CAB-53CDC5A5E694}"/>
              </a:ext>
            </a:extLst>
          </p:cNvPr>
          <p:cNvPicPr>
            <a:picLocks noChangeAspect="1"/>
          </p:cNvPicPr>
          <p:nvPr/>
        </p:nvPicPr>
        <p:blipFill>
          <a:blip r:embed="rId4">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sp>
        <p:nvSpPr>
          <p:cNvPr id="9" name="TextBox 8">
            <a:extLst>
              <a:ext uri="{FF2B5EF4-FFF2-40B4-BE49-F238E27FC236}">
                <a16:creationId xmlns:a16="http://schemas.microsoft.com/office/drawing/2014/main" id="{D20B8BD2-C65B-C98E-E988-C764A5F47C5D}"/>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
        <p:nvSpPr>
          <p:cNvPr id="2" name="Rectangle 1">
            <a:extLst>
              <a:ext uri="{FF2B5EF4-FFF2-40B4-BE49-F238E27FC236}">
                <a16:creationId xmlns:a16="http://schemas.microsoft.com/office/drawing/2014/main" id="{8353A9F8-9C05-D42A-4180-F43EE0773B43}"/>
              </a:ext>
            </a:extLst>
          </p:cNvPr>
          <p:cNvSpPr/>
          <p:nvPr/>
        </p:nvSpPr>
        <p:spPr>
          <a:xfrm>
            <a:off x="0" y="709"/>
            <a:ext cx="12192000" cy="159876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A3F1B15A-DA05-1063-7526-D2F5854B0831}"/>
              </a:ext>
            </a:extLst>
          </p:cNvPr>
          <p:cNvSpPr txBox="1">
            <a:spLocks/>
          </p:cNvSpPr>
          <p:nvPr/>
        </p:nvSpPr>
        <p:spPr>
          <a:xfrm>
            <a:off x="776358" y="343024"/>
            <a:ext cx="7148442" cy="9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b="1" dirty="0">
                <a:solidFill>
                  <a:schemeClr val="bg1"/>
                </a:solidFill>
                <a:latin typeface="Arial" panose="020B0604020202020204" pitchFamily="34" charset="0"/>
              </a:rPr>
              <a:t>Options</a:t>
            </a:r>
          </a:p>
        </p:txBody>
      </p:sp>
    </p:spTree>
    <p:extLst>
      <p:ext uri="{BB962C8B-B14F-4D97-AF65-F5344CB8AC3E}">
        <p14:creationId xmlns:p14="http://schemas.microsoft.com/office/powerpoint/2010/main" val="149357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osing with giant cardboard utensils&#10;&#10;AI-generated content may be incorrect.">
            <a:extLst>
              <a:ext uri="{FF2B5EF4-FFF2-40B4-BE49-F238E27FC236}">
                <a16:creationId xmlns:a16="http://schemas.microsoft.com/office/drawing/2014/main" id="{B9B2EB16-3223-A6B8-184B-716438DC36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6556" y="1702446"/>
            <a:ext cx="6100550" cy="4067033"/>
          </a:xfrm>
        </p:spPr>
      </p:pic>
      <p:sp>
        <p:nvSpPr>
          <p:cNvPr id="6" name="Rectangle 5">
            <a:extLst>
              <a:ext uri="{FF2B5EF4-FFF2-40B4-BE49-F238E27FC236}">
                <a16:creationId xmlns:a16="http://schemas.microsoft.com/office/drawing/2014/main" id="{1127EF44-E8B1-0907-8132-EA493C3F83D2}"/>
              </a:ext>
            </a:extLst>
          </p:cNvPr>
          <p:cNvSpPr/>
          <p:nvPr/>
        </p:nvSpPr>
        <p:spPr>
          <a:xfrm>
            <a:off x="0" y="709"/>
            <a:ext cx="12192000" cy="159876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0B585718-F440-2488-8669-714D2F45E1FB}"/>
              </a:ext>
            </a:extLst>
          </p:cNvPr>
          <p:cNvSpPr txBox="1">
            <a:spLocks/>
          </p:cNvSpPr>
          <p:nvPr/>
        </p:nvSpPr>
        <p:spPr>
          <a:xfrm>
            <a:off x="776358" y="343024"/>
            <a:ext cx="7148442" cy="9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b="1" dirty="0">
                <a:solidFill>
                  <a:schemeClr val="bg1"/>
                </a:solidFill>
                <a:latin typeface="Arial" panose="020B0604020202020204" pitchFamily="34" charset="0"/>
              </a:rPr>
              <a:t>Options</a:t>
            </a:r>
          </a:p>
        </p:txBody>
      </p:sp>
      <p:sp>
        <p:nvSpPr>
          <p:cNvPr id="8" name="Rectangle 7">
            <a:extLst>
              <a:ext uri="{FF2B5EF4-FFF2-40B4-BE49-F238E27FC236}">
                <a16:creationId xmlns:a16="http://schemas.microsoft.com/office/drawing/2014/main" id="{C8007844-9704-9770-F0A1-E4A9F5398B7C}"/>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1">
            <a:extLst>
              <a:ext uri="{FF2B5EF4-FFF2-40B4-BE49-F238E27FC236}">
                <a16:creationId xmlns:a16="http://schemas.microsoft.com/office/drawing/2014/main" id="{44B8D21A-8D57-F73A-3D79-E17460841C7B}"/>
              </a:ext>
            </a:extLst>
          </p:cNvPr>
          <p:cNvPicPr>
            <a:picLocks noChangeAspect="1"/>
          </p:cNvPicPr>
          <p:nvPr/>
        </p:nvPicPr>
        <p:blipFill>
          <a:blip r:embed="rId4">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sp>
        <p:nvSpPr>
          <p:cNvPr id="10" name="TextBox 9">
            <a:extLst>
              <a:ext uri="{FF2B5EF4-FFF2-40B4-BE49-F238E27FC236}">
                <a16:creationId xmlns:a16="http://schemas.microsoft.com/office/drawing/2014/main" id="{3642C217-CCF9-1EB3-86B2-4149AB07C102}"/>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Tree>
    <p:extLst>
      <p:ext uri="{BB962C8B-B14F-4D97-AF65-F5344CB8AC3E}">
        <p14:creationId xmlns:p14="http://schemas.microsoft.com/office/powerpoint/2010/main" val="34925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3191084D-A16E-F99F-1F0C-725380F3A8A7}"/>
              </a:ext>
            </a:extLst>
          </p:cNvPr>
          <p:cNvGraphicFramePr>
            <a:graphicFrameLocks noChangeAspect="1"/>
          </p:cNvGraphicFramePr>
          <p:nvPr>
            <p:extLst>
              <p:ext uri="{D42A27DB-BD31-4B8C-83A1-F6EECF244321}">
                <p14:modId xmlns:p14="http://schemas.microsoft.com/office/powerpoint/2010/main" val="2141503365"/>
              </p:ext>
            </p:extLst>
          </p:nvPr>
        </p:nvGraphicFramePr>
        <p:xfrm>
          <a:off x="246411" y="1622580"/>
          <a:ext cx="3276119" cy="4240196"/>
        </p:xfrm>
        <a:graphic>
          <a:graphicData uri="http://schemas.openxmlformats.org/presentationml/2006/ole">
            <mc:AlternateContent xmlns:mc="http://schemas.openxmlformats.org/markup-compatibility/2006">
              <mc:Choice xmlns:v="urn:schemas-microsoft-com:vml" Requires="v">
                <p:oleObj name="Acrobat Document" r:id="rId3" imgW="5829175" imgH="7543800" progId="AcroExch.Document.DC">
                  <p:embed/>
                </p:oleObj>
              </mc:Choice>
              <mc:Fallback>
                <p:oleObj name="Acrobat Document" r:id="rId3" imgW="5829175" imgH="7543800" progId="AcroExch.Document.DC">
                  <p:embed/>
                  <p:pic>
                    <p:nvPicPr>
                      <p:cNvPr id="5" name="Object 4">
                        <a:extLst>
                          <a:ext uri="{FF2B5EF4-FFF2-40B4-BE49-F238E27FC236}">
                            <a16:creationId xmlns:a16="http://schemas.microsoft.com/office/drawing/2014/main" id="{3191084D-A16E-F99F-1F0C-725380F3A8A7}"/>
                          </a:ext>
                        </a:extLst>
                      </p:cNvPr>
                      <p:cNvPicPr/>
                      <p:nvPr/>
                    </p:nvPicPr>
                    <p:blipFill>
                      <a:blip r:embed="rId4"/>
                      <a:stretch>
                        <a:fillRect/>
                      </a:stretch>
                    </p:blipFill>
                    <p:spPr>
                      <a:xfrm>
                        <a:off x="246411" y="1622580"/>
                        <a:ext cx="3276119" cy="4240196"/>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59D0EEEA-52E8-ABBD-A8FB-A69AB37741C0}"/>
              </a:ext>
            </a:extLst>
          </p:cNvPr>
          <p:cNvGrpSpPr/>
          <p:nvPr/>
        </p:nvGrpSpPr>
        <p:grpSpPr>
          <a:xfrm>
            <a:off x="3522530" y="3742678"/>
            <a:ext cx="8669470" cy="3457887"/>
            <a:chOff x="-69379" y="4042064"/>
            <a:chExt cx="13584130" cy="5418138"/>
          </a:xfrm>
        </p:grpSpPr>
        <p:graphicFrame>
          <p:nvGraphicFramePr>
            <p:cNvPr id="6" name="Object 5">
              <a:extLst>
                <a:ext uri="{FF2B5EF4-FFF2-40B4-BE49-F238E27FC236}">
                  <a16:creationId xmlns:a16="http://schemas.microsoft.com/office/drawing/2014/main" id="{77CFBF3C-1AE4-E943-5951-6D060594805D}"/>
                </a:ext>
              </a:extLst>
            </p:cNvPr>
            <p:cNvGraphicFramePr>
              <a:graphicFrameLocks noChangeAspect="1"/>
            </p:cNvGraphicFramePr>
            <p:nvPr>
              <p:extLst>
                <p:ext uri="{D42A27DB-BD31-4B8C-83A1-F6EECF244321}">
                  <p14:modId xmlns:p14="http://schemas.microsoft.com/office/powerpoint/2010/main" val="3565821632"/>
                </p:ext>
              </p:extLst>
            </p:nvPr>
          </p:nvGraphicFramePr>
          <p:xfrm>
            <a:off x="-69379" y="4042064"/>
            <a:ext cx="4186237" cy="5418138"/>
          </p:xfrm>
          <a:graphic>
            <a:graphicData uri="http://schemas.openxmlformats.org/presentationml/2006/ole">
              <mc:AlternateContent xmlns:mc="http://schemas.openxmlformats.org/markup-compatibility/2006">
                <mc:Choice xmlns:v="urn:schemas-microsoft-com:vml" Requires="v">
                  <p:oleObj name="Acrobat Document" r:id="rId5" imgW="5829175" imgH="7543800" progId="AcroExch.Document.DC">
                    <p:embed/>
                  </p:oleObj>
                </mc:Choice>
                <mc:Fallback>
                  <p:oleObj name="Acrobat Document" r:id="rId5" imgW="5829175" imgH="7543800" progId="AcroExch.Document.DC">
                    <p:embed/>
                    <p:pic>
                      <p:nvPicPr>
                        <p:cNvPr id="6" name="Object 5">
                          <a:extLst>
                            <a:ext uri="{FF2B5EF4-FFF2-40B4-BE49-F238E27FC236}">
                              <a16:creationId xmlns:a16="http://schemas.microsoft.com/office/drawing/2014/main" id="{77CFBF3C-1AE4-E943-5951-6D060594805D}"/>
                            </a:ext>
                          </a:extLst>
                        </p:cNvPr>
                        <p:cNvPicPr/>
                        <p:nvPr/>
                      </p:nvPicPr>
                      <p:blipFill>
                        <a:blip r:embed="rId6"/>
                        <a:stretch>
                          <a:fillRect/>
                        </a:stretch>
                      </p:blipFill>
                      <p:spPr>
                        <a:xfrm>
                          <a:off x="-69379" y="4042064"/>
                          <a:ext cx="4186237" cy="54181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BB6D879-D461-9EA2-9B05-C46F7D7E11E1}"/>
                </a:ext>
              </a:extLst>
            </p:cNvPr>
            <p:cNvGraphicFramePr>
              <a:graphicFrameLocks noChangeAspect="1"/>
            </p:cNvGraphicFramePr>
            <p:nvPr/>
          </p:nvGraphicFramePr>
          <p:xfrm>
            <a:off x="2633686" y="4042064"/>
            <a:ext cx="4186237" cy="5418138"/>
          </p:xfrm>
          <a:graphic>
            <a:graphicData uri="http://schemas.openxmlformats.org/presentationml/2006/ole">
              <mc:AlternateContent xmlns:mc="http://schemas.openxmlformats.org/markup-compatibility/2006">
                <mc:Choice xmlns:v="urn:schemas-microsoft-com:vml" Requires="v">
                  <p:oleObj name="Acrobat Document" r:id="rId7" imgW="5829175" imgH="7543800" progId="AcroExch.Document.DC">
                    <p:embed/>
                  </p:oleObj>
                </mc:Choice>
                <mc:Fallback>
                  <p:oleObj name="Acrobat Document" r:id="rId7" imgW="5829175" imgH="7543800" progId="AcroExch.Document.DC">
                    <p:embed/>
                    <p:pic>
                      <p:nvPicPr>
                        <p:cNvPr id="7" name="Object 6">
                          <a:extLst>
                            <a:ext uri="{FF2B5EF4-FFF2-40B4-BE49-F238E27FC236}">
                              <a16:creationId xmlns:a16="http://schemas.microsoft.com/office/drawing/2014/main" id="{ABB6D879-D461-9EA2-9B05-C46F7D7E11E1}"/>
                            </a:ext>
                          </a:extLst>
                        </p:cNvPr>
                        <p:cNvPicPr/>
                        <p:nvPr/>
                      </p:nvPicPr>
                      <p:blipFill>
                        <a:blip r:embed="rId8"/>
                        <a:stretch>
                          <a:fillRect/>
                        </a:stretch>
                      </p:blipFill>
                      <p:spPr>
                        <a:xfrm>
                          <a:off x="2633686" y="4042064"/>
                          <a:ext cx="4186237" cy="54181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589301C-3C97-DD27-1D97-09EB8738C0DB}"/>
                </a:ext>
              </a:extLst>
            </p:cNvPr>
            <p:cNvGraphicFramePr>
              <a:graphicFrameLocks noChangeAspect="1"/>
            </p:cNvGraphicFramePr>
            <p:nvPr>
              <p:extLst>
                <p:ext uri="{D42A27DB-BD31-4B8C-83A1-F6EECF244321}">
                  <p14:modId xmlns:p14="http://schemas.microsoft.com/office/powerpoint/2010/main" val="1396496618"/>
                </p:ext>
              </p:extLst>
            </p:nvPr>
          </p:nvGraphicFramePr>
          <p:xfrm>
            <a:off x="4977386" y="4042064"/>
            <a:ext cx="4186237" cy="5418138"/>
          </p:xfrm>
          <a:graphic>
            <a:graphicData uri="http://schemas.openxmlformats.org/presentationml/2006/ole">
              <mc:AlternateContent xmlns:mc="http://schemas.openxmlformats.org/markup-compatibility/2006">
                <mc:Choice xmlns:v="urn:schemas-microsoft-com:vml" Requires="v">
                  <p:oleObj name="Acrobat Document" r:id="rId9" imgW="5829175" imgH="7543800" progId="AcroExch.Document.DC">
                    <p:embed/>
                  </p:oleObj>
                </mc:Choice>
                <mc:Fallback>
                  <p:oleObj name="Acrobat Document" r:id="rId9" imgW="5829175" imgH="7543800" progId="AcroExch.Document.DC">
                    <p:embed/>
                    <p:pic>
                      <p:nvPicPr>
                        <p:cNvPr id="8" name="Object 7">
                          <a:extLst>
                            <a:ext uri="{FF2B5EF4-FFF2-40B4-BE49-F238E27FC236}">
                              <a16:creationId xmlns:a16="http://schemas.microsoft.com/office/drawing/2014/main" id="{5589301C-3C97-DD27-1D97-09EB8738C0DB}"/>
                            </a:ext>
                          </a:extLst>
                        </p:cNvPr>
                        <p:cNvPicPr/>
                        <p:nvPr/>
                      </p:nvPicPr>
                      <p:blipFill>
                        <a:blip r:embed="rId10"/>
                        <a:stretch>
                          <a:fillRect/>
                        </a:stretch>
                      </p:blipFill>
                      <p:spPr>
                        <a:xfrm>
                          <a:off x="4977386" y="4042064"/>
                          <a:ext cx="4186237" cy="54181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D8E5755-24A8-BD5B-A51C-DFE61C04F1FE}"/>
                </a:ext>
              </a:extLst>
            </p:cNvPr>
            <p:cNvGraphicFramePr>
              <a:graphicFrameLocks noChangeAspect="1"/>
            </p:cNvGraphicFramePr>
            <p:nvPr/>
          </p:nvGraphicFramePr>
          <p:xfrm>
            <a:off x="7339305" y="4042064"/>
            <a:ext cx="4186237" cy="5418138"/>
          </p:xfrm>
          <a:graphic>
            <a:graphicData uri="http://schemas.openxmlformats.org/presentationml/2006/ole">
              <mc:AlternateContent xmlns:mc="http://schemas.openxmlformats.org/markup-compatibility/2006">
                <mc:Choice xmlns:v="urn:schemas-microsoft-com:vml" Requires="v">
                  <p:oleObj name="Acrobat Document" r:id="rId11" imgW="5829175" imgH="7543800" progId="AcroExch.Document.DC">
                    <p:embed/>
                  </p:oleObj>
                </mc:Choice>
                <mc:Fallback>
                  <p:oleObj name="Acrobat Document" r:id="rId11" imgW="5829175" imgH="7543800" progId="AcroExch.Document.DC">
                    <p:embed/>
                    <p:pic>
                      <p:nvPicPr>
                        <p:cNvPr id="9" name="Object 8">
                          <a:extLst>
                            <a:ext uri="{FF2B5EF4-FFF2-40B4-BE49-F238E27FC236}">
                              <a16:creationId xmlns:a16="http://schemas.microsoft.com/office/drawing/2014/main" id="{4D8E5755-24A8-BD5B-A51C-DFE61C04F1FE}"/>
                            </a:ext>
                          </a:extLst>
                        </p:cNvPr>
                        <p:cNvPicPr/>
                        <p:nvPr/>
                      </p:nvPicPr>
                      <p:blipFill>
                        <a:blip r:embed="rId12"/>
                        <a:stretch>
                          <a:fillRect/>
                        </a:stretch>
                      </p:blipFill>
                      <p:spPr>
                        <a:xfrm>
                          <a:off x="7339305" y="4042064"/>
                          <a:ext cx="4186237" cy="54181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752D6F2-B880-204E-E329-45999B7094DA}"/>
                </a:ext>
              </a:extLst>
            </p:cNvPr>
            <p:cNvGraphicFramePr>
              <a:graphicFrameLocks noChangeAspect="1"/>
            </p:cNvGraphicFramePr>
            <p:nvPr/>
          </p:nvGraphicFramePr>
          <p:xfrm>
            <a:off x="9328514" y="4042064"/>
            <a:ext cx="4186237" cy="5418138"/>
          </p:xfrm>
          <a:graphic>
            <a:graphicData uri="http://schemas.openxmlformats.org/presentationml/2006/ole">
              <mc:AlternateContent xmlns:mc="http://schemas.openxmlformats.org/markup-compatibility/2006">
                <mc:Choice xmlns:v="urn:schemas-microsoft-com:vml" Requires="v">
                  <p:oleObj name="Acrobat Document" r:id="rId13" imgW="5829175" imgH="7543800" progId="AcroExch.Document.DC">
                    <p:embed/>
                  </p:oleObj>
                </mc:Choice>
                <mc:Fallback>
                  <p:oleObj name="Acrobat Document" r:id="rId13" imgW="5829175" imgH="7543800" progId="AcroExch.Document.DC">
                    <p:embed/>
                    <p:pic>
                      <p:nvPicPr>
                        <p:cNvPr id="4" name="Object 3">
                          <a:extLst>
                            <a:ext uri="{FF2B5EF4-FFF2-40B4-BE49-F238E27FC236}">
                              <a16:creationId xmlns:a16="http://schemas.microsoft.com/office/drawing/2014/main" id="{4752D6F2-B880-204E-E329-45999B7094DA}"/>
                            </a:ext>
                          </a:extLst>
                        </p:cNvPr>
                        <p:cNvPicPr/>
                        <p:nvPr/>
                      </p:nvPicPr>
                      <p:blipFill>
                        <a:blip r:embed="rId14"/>
                        <a:stretch>
                          <a:fillRect/>
                        </a:stretch>
                      </p:blipFill>
                      <p:spPr>
                        <a:xfrm>
                          <a:off x="9328514" y="4042064"/>
                          <a:ext cx="4186237" cy="5418138"/>
                        </a:xfrm>
                        <a:prstGeom prst="rect">
                          <a:avLst/>
                        </a:prstGeom>
                      </p:spPr>
                    </p:pic>
                  </p:oleObj>
                </mc:Fallback>
              </mc:AlternateContent>
            </a:graphicData>
          </a:graphic>
        </p:graphicFrame>
      </p:grpSp>
      <p:pic>
        <p:nvPicPr>
          <p:cNvPr id="11" name="Picture 10" descr="A qr code on a white background&#10;&#10;AI-generated content may be incorrect.">
            <a:extLst>
              <a:ext uri="{FF2B5EF4-FFF2-40B4-BE49-F238E27FC236}">
                <a16:creationId xmlns:a16="http://schemas.microsoft.com/office/drawing/2014/main" id="{68DD3044-4B1A-A8CE-C05D-16DDC6DF5BF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22190" y="1728155"/>
            <a:ext cx="1800891" cy="1800891"/>
          </a:xfrm>
          <a:prstGeom prst="rect">
            <a:avLst/>
          </a:prstGeom>
        </p:spPr>
      </p:pic>
      <p:sp>
        <p:nvSpPr>
          <p:cNvPr id="12" name="TextBox 11">
            <a:extLst>
              <a:ext uri="{FF2B5EF4-FFF2-40B4-BE49-F238E27FC236}">
                <a16:creationId xmlns:a16="http://schemas.microsoft.com/office/drawing/2014/main" id="{8156E355-0FEF-65B5-D95E-692CE2C1AF5B}"/>
              </a:ext>
            </a:extLst>
          </p:cNvPr>
          <p:cNvSpPr txBox="1"/>
          <p:nvPr/>
        </p:nvSpPr>
        <p:spPr>
          <a:xfrm>
            <a:off x="5523081" y="3175678"/>
            <a:ext cx="3276119" cy="369332"/>
          </a:xfrm>
          <a:prstGeom prst="rect">
            <a:avLst/>
          </a:prstGeom>
          <a:noFill/>
        </p:spPr>
        <p:txBody>
          <a:bodyPr wrap="square" rtlCol="0">
            <a:spAutoFit/>
          </a:bodyPr>
          <a:lstStyle/>
          <a:p>
            <a:r>
              <a:rPr lang="en-GB" dirty="0"/>
              <a:t>Link to toolkit download</a:t>
            </a:r>
            <a:endParaRPr lang="en-IE" dirty="0"/>
          </a:p>
        </p:txBody>
      </p:sp>
      <p:sp>
        <p:nvSpPr>
          <p:cNvPr id="13" name="TextBox 12">
            <a:extLst>
              <a:ext uri="{FF2B5EF4-FFF2-40B4-BE49-F238E27FC236}">
                <a16:creationId xmlns:a16="http://schemas.microsoft.com/office/drawing/2014/main" id="{46131ECF-58AB-6727-1397-F9755998C865}"/>
              </a:ext>
            </a:extLst>
          </p:cNvPr>
          <p:cNvSpPr txBox="1"/>
          <p:nvPr/>
        </p:nvSpPr>
        <p:spPr>
          <a:xfrm>
            <a:off x="7236495" y="249382"/>
            <a:ext cx="4799006" cy="646331"/>
          </a:xfrm>
          <a:prstGeom prst="rect">
            <a:avLst/>
          </a:prstGeom>
          <a:noFill/>
        </p:spPr>
        <p:txBody>
          <a:bodyPr wrap="none" rtlCol="0">
            <a:spAutoFit/>
          </a:bodyPr>
          <a:lstStyle/>
          <a:p>
            <a:pPr marL="285750" indent="-285750">
              <a:buFont typeface="Arial" panose="020B0604020202020204" pitchFamily="34" charset="0"/>
              <a:buChar char="•"/>
            </a:pPr>
            <a:r>
              <a:rPr lang="en-GB" sz="1200" dirty="0"/>
              <a:t>MyWaste has a toolkit to help businesses check for banned items</a:t>
            </a:r>
            <a:br>
              <a:rPr lang="en-GB" sz="1200" dirty="0"/>
            </a:br>
            <a:r>
              <a:rPr lang="en-GB" sz="1200" dirty="0"/>
              <a:t>in their stock and catalogues – free to download.</a:t>
            </a:r>
          </a:p>
          <a:p>
            <a:pPr marL="285750" indent="-285750">
              <a:buFont typeface="Arial" panose="020B0604020202020204" pitchFamily="34" charset="0"/>
              <a:buChar char="•"/>
            </a:pPr>
            <a:r>
              <a:rPr lang="en-GB" sz="1200" dirty="0"/>
              <a:t>Toolkit can be signed after use for addition to company records</a:t>
            </a:r>
            <a:endParaRPr lang="en-IE" sz="1200" dirty="0"/>
          </a:p>
        </p:txBody>
      </p:sp>
      <p:sp>
        <p:nvSpPr>
          <p:cNvPr id="2" name="Rectangle 1">
            <a:extLst>
              <a:ext uri="{FF2B5EF4-FFF2-40B4-BE49-F238E27FC236}">
                <a16:creationId xmlns:a16="http://schemas.microsoft.com/office/drawing/2014/main" id="{9DADA700-9A89-7DE9-8448-EF2CE2241365}"/>
              </a:ext>
            </a:extLst>
          </p:cNvPr>
          <p:cNvSpPr/>
          <p:nvPr/>
        </p:nvSpPr>
        <p:spPr>
          <a:xfrm>
            <a:off x="0" y="709"/>
            <a:ext cx="12192000" cy="159876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8BB58ED6-4375-FB05-A467-88D8BA3CC93C}"/>
              </a:ext>
            </a:extLst>
          </p:cNvPr>
          <p:cNvSpPr txBox="1">
            <a:spLocks/>
          </p:cNvSpPr>
          <p:nvPr/>
        </p:nvSpPr>
        <p:spPr>
          <a:xfrm>
            <a:off x="776358" y="343024"/>
            <a:ext cx="7148442" cy="9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b="1" dirty="0">
                <a:solidFill>
                  <a:schemeClr val="bg1"/>
                </a:solidFill>
                <a:latin typeface="Arial" panose="020B0604020202020204" pitchFamily="34" charset="0"/>
              </a:rPr>
              <a:t>Options</a:t>
            </a:r>
          </a:p>
        </p:txBody>
      </p:sp>
      <p:sp>
        <p:nvSpPr>
          <p:cNvPr id="10" name="Rectangle 9">
            <a:extLst>
              <a:ext uri="{FF2B5EF4-FFF2-40B4-BE49-F238E27FC236}">
                <a16:creationId xmlns:a16="http://schemas.microsoft.com/office/drawing/2014/main" id="{8199C471-C9CB-B845-AABC-999D7870FBF3}"/>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4" name="Picture 1">
            <a:extLst>
              <a:ext uri="{FF2B5EF4-FFF2-40B4-BE49-F238E27FC236}">
                <a16:creationId xmlns:a16="http://schemas.microsoft.com/office/drawing/2014/main" id="{0B6BBC4D-DD14-C419-AF7D-7305E21DCED9}"/>
              </a:ext>
            </a:extLst>
          </p:cNvPr>
          <p:cNvPicPr>
            <a:picLocks noChangeAspect="1"/>
          </p:cNvPicPr>
          <p:nvPr/>
        </p:nvPicPr>
        <p:blipFill>
          <a:blip r:embed="rId16">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sp>
        <p:nvSpPr>
          <p:cNvPr id="15" name="TextBox 14">
            <a:extLst>
              <a:ext uri="{FF2B5EF4-FFF2-40B4-BE49-F238E27FC236}">
                <a16:creationId xmlns:a16="http://schemas.microsoft.com/office/drawing/2014/main" id="{5F3DB096-056C-F7A4-9DE2-11B26AF65AC1}"/>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Tree>
    <p:extLst>
      <p:ext uri="{BB962C8B-B14F-4D97-AF65-F5344CB8AC3E}">
        <p14:creationId xmlns:p14="http://schemas.microsoft.com/office/powerpoint/2010/main" val="222268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428C-7364-D7CF-C374-5721383522D9}"/>
            </a:ext>
          </a:extLst>
        </p:cNvPr>
        <p:cNvGrpSpPr/>
        <p:nvPr/>
      </p:nvGrpSpPr>
      <p:grpSpPr>
        <a:xfrm>
          <a:off x="0" y="0"/>
          <a:ext cx="0" cy="0"/>
          <a:chOff x="0" y="0"/>
          <a:chExt cx="0" cy="0"/>
        </a:xfrm>
      </p:grpSpPr>
      <p:pic>
        <p:nvPicPr>
          <p:cNvPr id="3" name="Google Shape;883;g3d8cf1ac91c_1_283">
            <a:extLst>
              <a:ext uri="{FF2B5EF4-FFF2-40B4-BE49-F238E27FC236}">
                <a16:creationId xmlns:a16="http://schemas.microsoft.com/office/drawing/2014/main" id="{B90091A1-08F0-5478-E830-3B5AE62C9C51}"/>
              </a:ext>
            </a:extLst>
          </p:cNvPr>
          <p:cNvPicPr preferRelativeResize="0"/>
          <p:nvPr/>
        </p:nvPicPr>
        <p:blipFill>
          <a:blip r:embed="rId2">
            <a:alphaModFix/>
          </a:blip>
          <a:stretch>
            <a:fillRect/>
          </a:stretch>
        </p:blipFill>
        <p:spPr>
          <a:xfrm>
            <a:off x="4101047" y="567323"/>
            <a:ext cx="8496300" cy="3543300"/>
          </a:xfrm>
          <a:prstGeom prst="rect">
            <a:avLst/>
          </a:prstGeom>
          <a:noFill/>
          <a:ln>
            <a:noFill/>
          </a:ln>
        </p:spPr>
      </p:pic>
      <p:sp>
        <p:nvSpPr>
          <p:cNvPr id="5" name="Rectangle 4">
            <a:extLst>
              <a:ext uri="{FF2B5EF4-FFF2-40B4-BE49-F238E27FC236}">
                <a16:creationId xmlns:a16="http://schemas.microsoft.com/office/drawing/2014/main" id="{0A1908AF-9A2D-2108-5DEC-24AF40C75B75}"/>
              </a:ext>
            </a:extLst>
          </p:cNvPr>
          <p:cNvSpPr/>
          <p:nvPr/>
        </p:nvSpPr>
        <p:spPr>
          <a:xfrm>
            <a:off x="-895724" y="5885884"/>
            <a:ext cx="13119914" cy="1434960"/>
          </a:xfrm>
          <a:prstGeom prst="rect">
            <a:avLst/>
          </a:prstGeom>
          <a:solidFill>
            <a:srgbClr val="4D3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4" name="Picture 1">
            <a:extLst>
              <a:ext uri="{FF2B5EF4-FFF2-40B4-BE49-F238E27FC236}">
                <a16:creationId xmlns:a16="http://schemas.microsoft.com/office/drawing/2014/main" id="{64CE160C-2982-4248-EC87-FAD8BDD08F65}"/>
              </a:ext>
            </a:extLst>
          </p:cNvPr>
          <p:cNvPicPr>
            <a:picLocks noChangeAspect="1"/>
          </p:cNvPicPr>
          <p:nvPr/>
        </p:nvPicPr>
        <p:blipFill>
          <a:blip r:embed="rId3">
            <a:extLst>
              <a:ext uri="{28A0092B-C50C-407E-A947-70E740481C1C}">
                <a14:useLocalDpi xmlns:a14="http://schemas.microsoft.com/office/drawing/2010/main" val="0"/>
              </a:ext>
            </a:extLst>
          </a:blip>
          <a:srcRect l="32966" t="34089" r="31199" b="34089"/>
          <a:stretch>
            <a:fillRect/>
          </a:stretch>
        </p:blipFill>
        <p:spPr>
          <a:xfrm>
            <a:off x="9117106" y="5610590"/>
            <a:ext cx="2241385" cy="1408161"/>
          </a:xfrm>
          <a:prstGeom prst="rect">
            <a:avLst/>
          </a:prstGeom>
        </p:spPr>
      </p:pic>
      <p:pic>
        <p:nvPicPr>
          <p:cNvPr id="8" name="Content Placeholder 4">
            <a:extLst>
              <a:ext uri="{FF2B5EF4-FFF2-40B4-BE49-F238E27FC236}">
                <a16:creationId xmlns:a16="http://schemas.microsoft.com/office/drawing/2014/main" id="{02E8AB80-496A-7681-42A6-632A989AECA4}"/>
              </a:ext>
            </a:extLst>
          </p:cNvPr>
          <p:cNvPicPr>
            <a:picLocks noChangeAspect="1"/>
          </p:cNvPicPr>
          <p:nvPr/>
        </p:nvPicPr>
        <p:blipFill>
          <a:blip>
            <a:extLst>
              <a:ext uri="{96DAC541-7B7A-43D3-8B79-37D633B846F1}">
                <asvg:svgBlip xmlns:asvg="http://schemas.microsoft.com/office/drawing/2016/SVG/main" r:embed="rId4"/>
              </a:ext>
            </a:extLst>
          </a:blip>
          <a:srcRect t="51653" b="33152"/>
          <a:stretch>
            <a:fillRect/>
          </a:stretch>
        </p:blipFill>
        <p:spPr>
          <a:xfrm>
            <a:off x="-14096116" y="-842684"/>
            <a:ext cx="30685929" cy="7700684"/>
          </a:xfrm>
          <a:prstGeom prst="rect">
            <a:avLst/>
          </a:prstGeom>
          <a:effectLst/>
        </p:spPr>
      </p:pic>
      <p:sp>
        <p:nvSpPr>
          <p:cNvPr id="10" name="TextBox 9">
            <a:extLst>
              <a:ext uri="{FF2B5EF4-FFF2-40B4-BE49-F238E27FC236}">
                <a16:creationId xmlns:a16="http://schemas.microsoft.com/office/drawing/2014/main" id="{17606A47-D43E-D510-7E8C-599C7386FC6F}"/>
              </a:ext>
            </a:extLst>
          </p:cNvPr>
          <p:cNvSpPr txBox="1"/>
          <p:nvPr/>
        </p:nvSpPr>
        <p:spPr>
          <a:xfrm>
            <a:off x="737348" y="2338973"/>
            <a:ext cx="5772150" cy="3056671"/>
          </a:xfrm>
          <a:prstGeom prst="rect">
            <a:avLst/>
          </a:prstGeom>
          <a:noFill/>
        </p:spPr>
        <p:txBody>
          <a:bodyPr wrap="square" rtlCol="0">
            <a:spAutoFit/>
          </a:bodyPr>
          <a:lstStyle/>
          <a:p>
            <a:pPr>
              <a:lnSpc>
                <a:spcPts val="7560"/>
              </a:lnSpc>
            </a:pPr>
            <a:r>
              <a:rPr lang="en-GB" sz="8000" dirty="0">
                <a:solidFill>
                  <a:schemeClr val="bg1"/>
                </a:solidFill>
                <a:latin typeface="Arial" panose="020B0604020202020204" pitchFamily="34" charset="0"/>
              </a:rPr>
              <a:t>Resources </a:t>
            </a:r>
          </a:p>
          <a:p>
            <a:pPr>
              <a:lnSpc>
                <a:spcPts val="7560"/>
              </a:lnSpc>
            </a:pPr>
            <a:r>
              <a:rPr lang="en-GB" sz="8000" dirty="0">
                <a:solidFill>
                  <a:schemeClr val="bg1"/>
                </a:solidFill>
                <a:latin typeface="Arial" panose="020B0604020202020204" pitchFamily="34" charset="0"/>
              </a:rPr>
              <a:t>&amp; Assets</a:t>
            </a:r>
          </a:p>
          <a:p>
            <a:pPr>
              <a:lnSpc>
                <a:spcPts val="7560"/>
              </a:lnSpc>
            </a:pPr>
            <a:r>
              <a:rPr lang="en-GB" sz="6000" dirty="0">
                <a:solidFill>
                  <a:srgbClr val="4D2F48"/>
                </a:solidFill>
                <a:latin typeface="Arial" panose="020B0604020202020204" pitchFamily="34" charset="0"/>
              </a:rPr>
              <a:t>Click HERE</a:t>
            </a:r>
            <a:endParaRPr lang="en-US" sz="4400" dirty="0">
              <a:solidFill>
                <a:srgbClr val="4D2F48"/>
              </a:solidFill>
              <a:latin typeface="Arial" panose="020B0604020202020204" pitchFamily="34" charset="0"/>
            </a:endParaRPr>
          </a:p>
        </p:txBody>
      </p:sp>
      <p:sp>
        <p:nvSpPr>
          <p:cNvPr id="11" name="TextBox 10">
            <a:extLst>
              <a:ext uri="{FF2B5EF4-FFF2-40B4-BE49-F238E27FC236}">
                <a16:creationId xmlns:a16="http://schemas.microsoft.com/office/drawing/2014/main" id="{CF12CDD7-77A1-7712-49F9-0C6BEF59E20E}"/>
              </a:ext>
            </a:extLst>
          </p:cNvPr>
          <p:cNvSpPr txBox="1"/>
          <p:nvPr/>
        </p:nvSpPr>
        <p:spPr>
          <a:xfrm>
            <a:off x="737348" y="960904"/>
            <a:ext cx="5772150" cy="523220"/>
          </a:xfrm>
          <a:prstGeom prst="rect">
            <a:avLst/>
          </a:prstGeom>
          <a:noFill/>
        </p:spPr>
        <p:txBody>
          <a:bodyPr wrap="square" rtlCol="0">
            <a:spAutoFit/>
          </a:bodyPr>
          <a:lstStyle/>
          <a:p>
            <a:r>
              <a:rPr lang="en-GB" sz="2800" dirty="0">
                <a:solidFill>
                  <a:schemeClr val="bg1"/>
                </a:solidFill>
                <a:latin typeface="Arial" panose="020B0604020202020204" pitchFamily="34" charset="0"/>
              </a:rPr>
              <a:t>Single Use Plastics</a:t>
            </a:r>
          </a:p>
        </p:txBody>
      </p:sp>
      <p:sp>
        <p:nvSpPr>
          <p:cNvPr id="4" name="Rectangle 3">
            <a:hlinkClick r:id="rId5"/>
            <a:extLst>
              <a:ext uri="{FF2B5EF4-FFF2-40B4-BE49-F238E27FC236}">
                <a16:creationId xmlns:a16="http://schemas.microsoft.com/office/drawing/2014/main" id="{1170FE12-C75A-53B5-3FF9-C5B296C4BDD9}"/>
              </a:ext>
            </a:extLst>
          </p:cNvPr>
          <p:cNvSpPr/>
          <p:nvPr/>
        </p:nvSpPr>
        <p:spPr>
          <a:xfrm>
            <a:off x="277503" y="567323"/>
            <a:ext cx="11582401" cy="5390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F433A47D-6244-6F5A-305D-9259949DF46F}"/>
              </a:ext>
            </a:extLst>
          </p:cNvPr>
          <p:cNvSpPr txBox="1"/>
          <p:nvPr/>
        </p:nvSpPr>
        <p:spPr>
          <a:xfrm>
            <a:off x="985909" y="6118693"/>
            <a:ext cx="2026517" cy="461665"/>
          </a:xfrm>
          <a:prstGeom prst="rect">
            <a:avLst/>
          </a:prstGeom>
          <a:noFill/>
        </p:spPr>
        <p:txBody>
          <a:bodyPr wrap="none" rtlCol="0">
            <a:spAutoFit/>
          </a:bodyPr>
          <a:lstStyle/>
          <a:p>
            <a:r>
              <a:rPr lang="en-US" sz="1200" dirty="0">
                <a:solidFill>
                  <a:schemeClr val="bg1"/>
                </a:solidFill>
                <a:latin typeface="Arial" panose="020B0604020202020204" pitchFamily="34" charset="0"/>
              </a:rPr>
              <a:t>[INSERT your LA Logo </a:t>
            </a:r>
          </a:p>
          <a:p>
            <a:r>
              <a:rPr lang="en-US" sz="1200" dirty="0">
                <a:solidFill>
                  <a:schemeClr val="bg1"/>
                </a:solidFill>
                <a:latin typeface="Arial" panose="020B0604020202020204" pitchFamily="34" charset="0"/>
              </a:rPr>
              <a:t>here if required – or delete]</a:t>
            </a:r>
          </a:p>
        </p:txBody>
      </p:sp>
    </p:spTree>
    <p:extLst>
      <p:ext uri="{BB962C8B-B14F-4D97-AF65-F5344CB8AC3E}">
        <p14:creationId xmlns:p14="http://schemas.microsoft.com/office/powerpoint/2010/main" val="3915819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16006</TotalTime>
  <Words>601</Words>
  <Application>Microsoft Macintosh PowerPoint</Application>
  <PresentationFormat>Widescreen</PresentationFormat>
  <Paragraphs>64</Paragraphs>
  <Slides>8</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1" baseType="lpstr">
      <vt:lpstr>Arial</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Mayo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Sinead Ni Mhainnin</dc:creator>
  <cp:lastModifiedBy>Dylan Southern</cp:lastModifiedBy>
  <cp:revision>60</cp:revision>
  <dcterms:created xsi:type="dcterms:W3CDTF">2026-03-13T10:03:20Z</dcterms:created>
  <dcterms:modified xsi:type="dcterms:W3CDTF">2026-05-05T15:27:51Z</dcterms:modified>
</cp:coreProperties>
</file>